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65" r:id="rId3"/>
    <p:sldId id="315" r:id="rId4"/>
    <p:sldId id="290" r:id="rId5"/>
    <p:sldId id="310" r:id="rId6"/>
    <p:sldId id="293" r:id="rId7"/>
    <p:sldId id="292" r:id="rId8"/>
    <p:sldId id="294" r:id="rId9"/>
  </p:sldIdLst>
  <p:sldSz cx="15119350" cy="10691813"/>
  <p:notesSz cx="14304963" cy="205676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4762" userDrawn="1">
          <p15:clr>
            <a:srgbClr val="A4A3A4"/>
          </p15:clr>
        </p15:guide>
        <p15:guide id="3" orient="horz" pos="691" userDrawn="1">
          <p15:clr>
            <a:srgbClr val="A4A3A4"/>
          </p15:clr>
        </p15:guide>
        <p15:guide id="4" pos="408" userDrawn="1">
          <p15:clr>
            <a:srgbClr val="A4A3A4"/>
          </p15:clr>
        </p15:guide>
        <p15:guide id="5" pos="9321" userDrawn="1">
          <p15:clr>
            <a:srgbClr val="A4A3A4"/>
          </p15:clr>
        </p15:guide>
        <p15:guide id="6" orient="horz" pos="66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F4E79"/>
    <a:srgbClr val="6B6889"/>
    <a:srgbClr val="000000"/>
    <a:srgbClr val="4C9900"/>
    <a:srgbClr val="9FFF7F"/>
    <a:srgbClr val="CC0000"/>
    <a:srgbClr val="FF00BF"/>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60" autoAdjust="0"/>
    <p:restoredTop sz="94660"/>
  </p:normalViewPr>
  <p:slideViewPr>
    <p:cSldViewPr snapToGrid="0">
      <p:cViewPr varScale="1">
        <p:scale>
          <a:sx n="74" d="100"/>
          <a:sy n="74" d="100"/>
        </p:scale>
        <p:origin x="1764" y="72"/>
      </p:cViewPr>
      <p:guideLst>
        <p:guide orient="horz" pos="3367"/>
        <p:guide pos="4762"/>
        <p:guide orient="horz" pos="691"/>
        <p:guide pos="408"/>
        <p:guide pos="9321"/>
        <p:guide orient="horz" pos="66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6199188" cy="10302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8102600" y="0"/>
            <a:ext cx="6199188" cy="1030288"/>
          </a:xfrm>
          <a:prstGeom prst="rect">
            <a:avLst/>
          </a:prstGeom>
        </p:spPr>
        <p:txBody>
          <a:bodyPr vert="horz" lIns="91440" tIns="45720" rIns="91440" bIns="45720" rtlCol="0"/>
          <a:lstStyle>
            <a:lvl1pPr algn="r">
              <a:defRPr sz="1200"/>
            </a:lvl1pPr>
          </a:lstStyle>
          <a:p>
            <a:fld id="{112BD9BC-EF98-4E53-91E9-A053CD125FE7}" type="datetimeFigureOut">
              <a:rPr lang="zh-CN" altLang="en-US" smtClean="0"/>
              <a:t>2021/6/22</a:t>
            </a:fld>
            <a:endParaRPr lang="zh-CN" altLang="en-US"/>
          </a:p>
        </p:txBody>
      </p:sp>
      <p:sp>
        <p:nvSpPr>
          <p:cNvPr id="4" name="幻灯片图像占位符 3"/>
          <p:cNvSpPr>
            <a:spLocks noGrp="1" noRot="1" noChangeAspect="1"/>
          </p:cNvSpPr>
          <p:nvPr>
            <p:ph type="sldImg" idx="2"/>
          </p:nvPr>
        </p:nvSpPr>
        <p:spPr>
          <a:xfrm>
            <a:off x="2244725" y="2571750"/>
            <a:ext cx="9815513" cy="69405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430338" y="9898063"/>
            <a:ext cx="11444287" cy="809942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19537363"/>
            <a:ext cx="6199188" cy="10302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8102600" y="19537363"/>
            <a:ext cx="6199188" cy="1030287"/>
          </a:xfrm>
          <a:prstGeom prst="rect">
            <a:avLst/>
          </a:prstGeom>
        </p:spPr>
        <p:txBody>
          <a:bodyPr vert="horz" lIns="91440" tIns="45720" rIns="91440" bIns="45720" rtlCol="0" anchor="b"/>
          <a:lstStyle>
            <a:lvl1pPr algn="r">
              <a:defRPr sz="1200"/>
            </a:lvl1pPr>
          </a:lstStyle>
          <a:p>
            <a:fld id="{D0C069AD-9850-4EDE-8368-7576EF855426}" type="slidenum">
              <a:rPr lang="zh-CN" altLang="en-US" smtClean="0"/>
              <a:t>‹#›</a:t>
            </a:fld>
            <a:endParaRPr lang="zh-CN" altLang="en-US"/>
          </a:p>
        </p:txBody>
      </p:sp>
    </p:spTree>
    <p:extLst>
      <p:ext uri="{BB962C8B-B14F-4D97-AF65-F5344CB8AC3E}">
        <p14:creationId xmlns:p14="http://schemas.microsoft.com/office/powerpoint/2010/main" val="42134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5"/>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889919" y="5615678"/>
            <a:ext cx="11339513" cy="2581379"/>
          </a:xfrm>
        </p:spPr>
        <p:txBody>
          <a:bodyPr/>
          <a:lstStyle>
            <a:lvl1pPr marL="0" indent="0" algn="ctr">
              <a:buNone/>
              <a:defRPr sz="3740"/>
            </a:lvl1pPr>
            <a:lvl2pPr marL="712470" indent="0" algn="ctr">
              <a:buNone/>
              <a:defRPr sz="3120"/>
            </a:lvl2pPr>
            <a:lvl3pPr marL="1425575" indent="0" algn="ctr">
              <a:buNone/>
              <a:defRPr sz="2805"/>
            </a:lvl3pPr>
            <a:lvl4pPr marL="2138045" indent="0" algn="ctr">
              <a:buNone/>
              <a:defRPr sz="2495"/>
            </a:lvl4pPr>
            <a:lvl5pPr marL="2851150" indent="0" algn="ctr">
              <a:buNone/>
              <a:defRPr sz="2495"/>
            </a:lvl5pPr>
            <a:lvl6pPr marL="3563620" indent="0" algn="ctr">
              <a:buNone/>
              <a:defRPr sz="2495"/>
            </a:lvl6pPr>
            <a:lvl7pPr marL="4276725" indent="0" algn="ctr">
              <a:buNone/>
              <a:defRPr sz="2495"/>
            </a:lvl7pPr>
            <a:lvl8pPr marL="4989195" indent="0" algn="ctr">
              <a:buNone/>
              <a:defRPr sz="2495"/>
            </a:lvl8pPr>
            <a:lvl9pPr marL="5702300" indent="0" algn="ctr">
              <a:buNone/>
              <a:defRPr sz="2495"/>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039456" y="569240"/>
            <a:ext cx="9591338" cy="90608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170482" y="10122573"/>
            <a:ext cx="4279623" cy="569240"/>
          </a:xfrm>
        </p:spPr>
        <p:txBody>
          <a:bodyPr/>
          <a:lstStyle/>
          <a:p>
            <a:pPr lvl="1"/>
            <a:r>
              <a:rPr lang="zh-CN" altLang="en-US" dirty="0"/>
              <a:t>衢州职业技术新校区选址方案</a:t>
            </a:r>
          </a:p>
        </p:txBody>
      </p:sp>
      <p:sp>
        <p:nvSpPr>
          <p:cNvPr id="5" name="Footer Placeholder 4"/>
          <p:cNvSpPr>
            <a:spLocks noGrp="1"/>
          </p:cNvSpPr>
          <p:nvPr>
            <p:ph type="ftr" sz="quarter" idx="11"/>
          </p:nvPr>
        </p:nvSpPr>
        <p:spPr>
          <a:xfrm>
            <a:off x="4842200" y="10122573"/>
            <a:ext cx="5102781" cy="569240"/>
          </a:xfrm>
        </p:spPr>
        <p:txBody>
          <a:bodyPr/>
          <a:lstStyle/>
          <a:p>
            <a:r>
              <a:rPr lang="zh-CN" altLang="en-US" dirty="0"/>
              <a:t>衢州市国土空间规划设计研究院</a:t>
            </a:r>
          </a:p>
        </p:txBody>
      </p:sp>
      <p:sp>
        <p:nvSpPr>
          <p:cNvPr id="6" name="Slide Number Placeholder 5"/>
          <p:cNvSpPr>
            <a:spLocks noGrp="1"/>
          </p:cNvSpPr>
          <p:nvPr>
            <p:ph type="sldNum" sz="quarter" idx="12"/>
          </p:nvPr>
        </p:nvSpPr>
        <p:spPr/>
        <p:txBody>
          <a:bodyPr/>
          <a:lstStyle/>
          <a:p>
            <a:fld id="{DB09291A-7C5B-49F0-B880-B68A279D131D}" type="slidenum">
              <a:rPr lang="zh-CN" altLang="en-US" smtClean="0"/>
              <a:t>‹#›</a:t>
            </a:fld>
            <a:endParaRPr lang="zh-CN" altLang="en-US" dirty="0"/>
          </a:p>
        </p:txBody>
      </p:sp>
      <p:sp>
        <p:nvSpPr>
          <p:cNvPr id="10" name="矩形 9">
            <a:extLst>
              <a:ext uri="{FF2B5EF4-FFF2-40B4-BE49-F238E27FC236}">
                <a16:creationId xmlns:a16="http://schemas.microsoft.com/office/drawing/2014/main" id="{7C91ACBF-8548-47CB-BC0C-8497228E2111}"/>
              </a:ext>
            </a:extLst>
          </p:cNvPr>
          <p:cNvSpPr/>
          <p:nvPr userDrawn="1"/>
        </p:nvSpPr>
        <p:spPr>
          <a:xfrm flipV="1">
            <a:off x="8889" y="902057"/>
            <a:ext cx="15119350" cy="72365"/>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350">
              <a:sym typeface="+mn-ea"/>
            </a:endParaRPr>
          </a:p>
        </p:txBody>
      </p:sp>
      <p:sp>
        <p:nvSpPr>
          <p:cNvPr id="11" name="文本框 10">
            <a:extLst>
              <a:ext uri="{FF2B5EF4-FFF2-40B4-BE49-F238E27FC236}">
                <a16:creationId xmlns:a16="http://schemas.microsoft.com/office/drawing/2014/main" id="{FB2023B8-606D-4D2D-A412-3A87475F077F}"/>
              </a:ext>
            </a:extLst>
          </p:cNvPr>
          <p:cNvSpPr txBox="1"/>
          <p:nvPr userDrawn="1"/>
        </p:nvSpPr>
        <p:spPr>
          <a:xfrm>
            <a:off x="-8887" y="-13040"/>
            <a:ext cx="923288" cy="931012"/>
          </a:xfrm>
          <a:prstGeom prst="rect">
            <a:avLst/>
          </a:prstGeom>
          <a:solidFill>
            <a:schemeClr val="accent1">
              <a:lumMod val="50000"/>
            </a:schemeClr>
          </a:solidFill>
        </p:spPr>
        <p:txBody>
          <a:bodyPr wrap="square" rtlCol="0">
            <a:spAutoFit/>
          </a:bodyPr>
          <a:lstStyle/>
          <a:p>
            <a:pPr algn="ctr"/>
            <a:endParaRPr lang="zh-CN" altLang="en-US" sz="2400" dirty="0">
              <a:solidFill>
                <a:schemeClr val="bg1"/>
              </a:solidFill>
              <a:latin typeface="黑体" panose="02010609060101010101" charset="-122"/>
              <a:ea typeface="黑体" panose="02010609060101010101" charset="-122"/>
            </a:endParaRPr>
          </a:p>
        </p:txBody>
      </p:sp>
      <p:sp>
        <p:nvSpPr>
          <p:cNvPr id="12" name="矩形 11">
            <a:extLst>
              <a:ext uri="{FF2B5EF4-FFF2-40B4-BE49-F238E27FC236}">
                <a16:creationId xmlns:a16="http://schemas.microsoft.com/office/drawing/2014/main" id="{9190D9D3-30C3-4E8A-925A-CCB3272DA164}"/>
              </a:ext>
            </a:extLst>
          </p:cNvPr>
          <p:cNvSpPr/>
          <p:nvPr userDrawn="1"/>
        </p:nvSpPr>
        <p:spPr>
          <a:xfrm>
            <a:off x="0" y="858765"/>
            <a:ext cx="15119350" cy="723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350">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5"/>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31582" y="7155103"/>
            <a:ext cx="13040439" cy="2338833"/>
          </a:xfrm>
        </p:spPr>
        <p:txBody>
          <a:bodyPr/>
          <a:lstStyle>
            <a:lvl1pPr marL="0" indent="0">
              <a:buNone/>
              <a:defRPr sz="3740">
                <a:solidFill>
                  <a:schemeClr val="tx1"/>
                </a:solidFill>
              </a:defRPr>
            </a:lvl1pPr>
            <a:lvl2pPr marL="712470" indent="0">
              <a:buNone/>
              <a:defRPr sz="3120">
                <a:solidFill>
                  <a:schemeClr val="tx1">
                    <a:tint val="75000"/>
                  </a:schemeClr>
                </a:solidFill>
              </a:defRPr>
            </a:lvl2pPr>
            <a:lvl3pPr marL="1425575" indent="0">
              <a:buNone/>
              <a:defRPr sz="2805">
                <a:solidFill>
                  <a:schemeClr val="tx1">
                    <a:tint val="75000"/>
                  </a:schemeClr>
                </a:solidFill>
              </a:defRPr>
            </a:lvl3pPr>
            <a:lvl4pPr marL="2138045" indent="0">
              <a:buNone/>
              <a:defRPr sz="2495">
                <a:solidFill>
                  <a:schemeClr val="tx1">
                    <a:tint val="75000"/>
                  </a:schemeClr>
                </a:solidFill>
              </a:defRPr>
            </a:lvl4pPr>
            <a:lvl5pPr marL="2851150" indent="0">
              <a:buNone/>
              <a:defRPr sz="2495">
                <a:solidFill>
                  <a:schemeClr val="tx1">
                    <a:tint val="75000"/>
                  </a:schemeClr>
                </a:solidFill>
              </a:defRPr>
            </a:lvl5pPr>
            <a:lvl6pPr marL="3563620" indent="0">
              <a:buNone/>
              <a:defRPr sz="2495">
                <a:solidFill>
                  <a:schemeClr val="tx1">
                    <a:tint val="75000"/>
                  </a:schemeClr>
                </a:solidFill>
              </a:defRPr>
            </a:lvl6pPr>
            <a:lvl7pPr marL="4276725" indent="0">
              <a:buNone/>
              <a:defRPr sz="2495">
                <a:solidFill>
                  <a:schemeClr val="tx1">
                    <a:tint val="75000"/>
                  </a:schemeClr>
                </a:solidFill>
              </a:defRPr>
            </a:lvl7pPr>
            <a:lvl8pPr marL="4989195" indent="0">
              <a:buNone/>
              <a:defRPr sz="2495">
                <a:solidFill>
                  <a:schemeClr val="tx1">
                    <a:tint val="75000"/>
                  </a:schemeClr>
                </a:solidFill>
              </a:defRPr>
            </a:lvl8pPr>
            <a:lvl9pPr marL="5702300" indent="0">
              <a:buNone/>
              <a:defRPr sz="2495">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39455" y="2846200"/>
            <a:ext cx="6425724" cy="678385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7654171" y="2846200"/>
            <a:ext cx="6425724" cy="678385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41426" y="2620980"/>
            <a:ext cx="6396193" cy="1284502"/>
          </a:xfrm>
        </p:spPr>
        <p:txBody>
          <a:bodyPr anchor="b"/>
          <a:lstStyle>
            <a:lvl1pPr marL="0" indent="0">
              <a:buNone/>
              <a:defRPr sz="3740" b="1"/>
            </a:lvl1pPr>
            <a:lvl2pPr marL="712470" indent="0">
              <a:buNone/>
              <a:defRPr sz="3120" b="1"/>
            </a:lvl2pPr>
            <a:lvl3pPr marL="1425575" indent="0">
              <a:buNone/>
              <a:defRPr sz="2805" b="1"/>
            </a:lvl3pPr>
            <a:lvl4pPr marL="2138045" indent="0">
              <a:buNone/>
              <a:defRPr sz="2495" b="1"/>
            </a:lvl4pPr>
            <a:lvl5pPr marL="2851150" indent="0">
              <a:buNone/>
              <a:defRPr sz="2495" b="1"/>
            </a:lvl5pPr>
            <a:lvl6pPr marL="3563620" indent="0">
              <a:buNone/>
              <a:defRPr sz="2495" b="1"/>
            </a:lvl6pPr>
            <a:lvl7pPr marL="4276725" indent="0">
              <a:buNone/>
              <a:defRPr sz="2495" b="1"/>
            </a:lvl7pPr>
            <a:lvl8pPr marL="4989195" indent="0">
              <a:buNone/>
              <a:defRPr sz="2495" b="1"/>
            </a:lvl8pPr>
            <a:lvl9pPr marL="5702300" indent="0">
              <a:buNone/>
              <a:defRPr sz="2495" b="1"/>
            </a:lvl9pPr>
          </a:lstStyle>
          <a:p>
            <a:pPr lvl="0"/>
            <a:r>
              <a:rPr lang="zh-CN" altLang="en-US"/>
              <a:t>编辑母版文本样式</a:t>
            </a:r>
          </a:p>
        </p:txBody>
      </p:sp>
      <p:sp>
        <p:nvSpPr>
          <p:cNvPr id="4" name="Content Placeholder 3"/>
          <p:cNvSpPr>
            <a:spLocks noGrp="1"/>
          </p:cNvSpPr>
          <p:nvPr>
            <p:ph sz="half" idx="2" hasCustomPrompt="1"/>
          </p:nvPr>
        </p:nvSpPr>
        <p:spPr>
          <a:xfrm>
            <a:off x="1041426" y="3905482"/>
            <a:ext cx="6396193" cy="57443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7654172" y="2620980"/>
            <a:ext cx="6427693" cy="1284502"/>
          </a:xfrm>
        </p:spPr>
        <p:txBody>
          <a:bodyPr anchor="b"/>
          <a:lstStyle>
            <a:lvl1pPr marL="0" indent="0">
              <a:buNone/>
              <a:defRPr sz="3740" b="1"/>
            </a:lvl1pPr>
            <a:lvl2pPr marL="712470" indent="0">
              <a:buNone/>
              <a:defRPr sz="3120" b="1"/>
            </a:lvl2pPr>
            <a:lvl3pPr marL="1425575" indent="0">
              <a:buNone/>
              <a:defRPr sz="2805" b="1"/>
            </a:lvl3pPr>
            <a:lvl4pPr marL="2138045" indent="0">
              <a:buNone/>
              <a:defRPr sz="2495" b="1"/>
            </a:lvl4pPr>
            <a:lvl5pPr marL="2851150" indent="0">
              <a:buNone/>
              <a:defRPr sz="2495" b="1"/>
            </a:lvl5pPr>
            <a:lvl6pPr marL="3563620" indent="0">
              <a:buNone/>
              <a:defRPr sz="2495" b="1"/>
            </a:lvl6pPr>
            <a:lvl7pPr marL="4276725" indent="0">
              <a:buNone/>
              <a:defRPr sz="2495" b="1"/>
            </a:lvl7pPr>
            <a:lvl8pPr marL="4989195" indent="0">
              <a:buNone/>
              <a:defRPr sz="2495" b="1"/>
            </a:lvl8pPr>
            <a:lvl9pPr marL="5702300" indent="0">
              <a:buNone/>
              <a:defRPr sz="2495" b="1"/>
            </a:lvl9pPr>
          </a:lstStyle>
          <a:p>
            <a:pPr lvl="0"/>
            <a:r>
              <a:rPr lang="zh-CN" altLang="en-US"/>
              <a:t>编辑母版文本样式</a:t>
            </a:r>
          </a:p>
        </p:txBody>
      </p:sp>
      <p:sp>
        <p:nvSpPr>
          <p:cNvPr id="6" name="Content Placeholder 5"/>
          <p:cNvSpPr>
            <a:spLocks noGrp="1"/>
          </p:cNvSpPr>
          <p:nvPr>
            <p:ph sz="quarter" idx="4" hasCustomPrompt="1"/>
          </p:nvPr>
        </p:nvSpPr>
        <p:spPr>
          <a:xfrm>
            <a:off x="7654172" y="3905482"/>
            <a:ext cx="6427693" cy="57443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9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427693" y="1539425"/>
            <a:ext cx="7654171" cy="7598117"/>
          </a:xfrm>
        </p:spPr>
        <p:txBody>
          <a:bodyPr/>
          <a:lstStyle>
            <a:lvl1pPr>
              <a:defRPr sz="4990"/>
            </a:lvl1pPr>
            <a:lvl2pPr>
              <a:defRPr sz="4365"/>
            </a:lvl2pPr>
            <a:lvl3pPr>
              <a:defRPr sz="3740"/>
            </a:lvl3pPr>
            <a:lvl4pPr>
              <a:defRPr sz="3120"/>
            </a:lvl4pPr>
            <a:lvl5pPr>
              <a:defRPr sz="3120"/>
            </a:lvl5pPr>
            <a:lvl6pPr>
              <a:defRPr sz="3120"/>
            </a:lvl6pPr>
            <a:lvl7pPr>
              <a:defRPr sz="3120"/>
            </a:lvl7pPr>
            <a:lvl8pPr>
              <a:defRPr sz="3120"/>
            </a:lvl8pPr>
            <a:lvl9pPr>
              <a:defRPr sz="312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1041425" y="3207544"/>
            <a:ext cx="4876384" cy="5942372"/>
          </a:xfrm>
        </p:spPr>
        <p:txBody>
          <a:bodyPr/>
          <a:lstStyle>
            <a:lvl1pPr marL="0" indent="0">
              <a:buNone/>
              <a:defRPr sz="2495"/>
            </a:lvl1pPr>
            <a:lvl2pPr marL="712470" indent="0">
              <a:buNone/>
              <a:defRPr sz="2185"/>
            </a:lvl2pPr>
            <a:lvl3pPr marL="1425575" indent="0">
              <a:buNone/>
              <a:defRPr sz="1870"/>
            </a:lvl3pPr>
            <a:lvl4pPr marL="2138045" indent="0">
              <a:buNone/>
              <a:defRPr sz="1560"/>
            </a:lvl4pPr>
            <a:lvl5pPr marL="2851150" indent="0">
              <a:buNone/>
              <a:defRPr sz="1560"/>
            </a:lvl5pPr>
            <a:lvl6pPr marL="3563620" indent="0">
              <a:buNone/>
              <a:defRPr sz="1560"/>
            </a:lvl6pPr>
            <a:lvl7pPr marL="4276725" indent="0">
              <a:buNone/>
              <a:defRPr sz="1560"/>
            </a:lvl7pPr>
            <a:lvl8pPr marL="4989195" indent="0">
              <a:buNone/>
              <a:defRPr sz="1560"/>
            </a:lvl8pPr>
            <a:lvl9pPr marL="5702300" indent="0">
              <a:buNone/>
              <a:defRPr sz="1560"/>
            </a:lvl9pPr>
          </a:lstStyle>
          <a:p>
            <a:pPr lvl="0"/>
            <a:r>
              <a:rPr lang="zh-CN" altLang="en-US"/>
              <a:t>编辑母版文本样式</a:t>
            </a:r>
          </a:p>
        </p:txBody>
      </p:sp>
      <p:sp>
        <p:nvSpPr>
          <p:cNvPr id="5" name="Date Placeholder 4"/>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9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90"/>
            </a:lvl1pPr>
            <a:lvl2pPr marL="712470" indent="0">
              <a:buNone/>
              <a:defRPr sz="4365"/>
            </a:lvl2pPr>
            <a:lvl3pPr marL="1425575" indent="0">
              <a:buNone/>
              <a:defRPr sz="3740"/>
            </a:lvl3pPr>
            <a:lvl4pPr marL="2138045" indent="0">
              <a:buNone/>
              <a:defRPr sz="3120"/>
            </a:lvl4pPr>
            <a:lvl5pPr marL="2851150" indent="0">
              <a:buNone/>
              <a:defRPr sz="3120"/>
            </a:lvl5pPr>
            <a:lvl6pPr marL="3563620" indent="0">
              <a:buNone/>
              <a:defRPr sz="3120"/>
            </a:lvl6pPr>
            <a:lvl7pPr marL="4276725" indent="0">
              <a:buNone/>
              <a:defRPr sz="3120"/>
            </a:lvl7pPr>
            <a:lvl8pPr marL="4989195" indent="0">
              <a:buNone/>
              <a:defRPr sz="3120"/>
            </a:lvl8pPr>
            <a:lvl9pPr marL="5702300" indent="0">
              <a:buNone/>
              <a:defRPr sz="312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1041425" y="3207544"/>
            <a:ext cx="4876384" cy="5942372"/>
          </a:xfrm>
        </p:spPr>
        <p:txBody>
          <a:bodyPr/>
          <a:lstStyle>
            <a:lvl1pPr marL="0" indent="0">
              <a:buNone/>
              <a:defRPr sz="2495"/>
            </a:lvl1pPr>
            <a:lvl2pPr marL="712470" indent="0">
              <a:buNone/>
              <a:defRPr sz="2185"/>
            </a:lvl2pPr>
            <a:lvl3pPr marL="1425575" indent="0">
              <a:buNone/>
              <a:defRPr sz="1870"/>
            </a:lvl3pPr>
            <a:lvl4pPr marL="2138045" indent="0">
              <a:buNone/>
              <a:defRPr sz="1560"/>
            </a:lvl4pPr>
            <a:lvl5pPr marL="2851150" indent="0">
              <a:buNone/>
              <a:defRPr sz="1560"/>
            </a:lvl5pPr>
            <a:lvl6pPr marL="3563620" indent="0">
              <a:buNone/>
              <a:defRPr sz="1560"/>
            </a:lvl6pPr>
            <a:lvl7pPr marL="4276725" indent="0">
              <a:buNone/>
              <a:defRPr sz="1560"/>
            </a:lvl7pPr>
            <a:lvl8pPr marL="4989195" indent="0">
              <a:buNone/>
              <a:defRPr sz="1560"/>
            </a:lvl8pPr>
            <a:lvl9pPr marL="5702300" indent="0">
              <a:buNone/>
              <a:defRPr sz="1560"/>
            </a:lvl9pPr>
          </a:lstStyle>
          <a:p>
            <a:pPr lvl="0"/>
            <a:r>
              <a:rPr lang="zh-CN" altLang="en-US"/>
              <a:t>编辑母版文本样式</a:t>
            </a:r>
          </a:p>
        </p:txBody>
      </p:sp>
      <p:sp>
        <p:nvSpPr>
          <p:cNvPr id="5" name="Date Placeholder 4"/>
          <p:cNvSpPr>
            <a:spLocks noGrp="1"/>
          </p:cNvSpPr>
          <p:nvPr>
            <p:ph type="dt" sz="half" idx="10"/>
          </p:nvPr>
        </p:nvSpPr>
        <p:spPr/>
        <p:txBody>
          <a:bodyPr/>
          <a:lstStyle/>
          <a:p>
            <a:fld id="{5E843161-F723-40EE-AEC8-D24F14FA45D9}"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B09291A-7C5B-49F0-B880-B68A279D131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0">
                <a:solidFill>
                  <a:schemeClr val="tx1">
                    <a:tint val="75000"/>
                  </a:schemeClr>
                </a:solidFill>
              </a:defRPr>
            </a:lvl1pPr>
          </a:lstStyle>
          <a:p>
            <a:fld id="{5E843161-F723-40EE-AEC8-D24F14FA45D9}" type="datetimeFigureOut">
              <a:rPr lang="zh-CN" altLang="en-US" smtClean="0"/>
              <a:t>2021/6/22</a:t>
            </a:fld>
            <a:endParaRPr lang="zh-CN"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0">
                <a:solidFill>
                  <a:schemeClr val="tx1">
                    <a:tint val="75000"/>
                  </a:schemeClr>
                </a:solidFill>
              </a:defRPr>
            </a:lvl1pPr>
          </a:lstStyle>
          <a:p>
            <a:fld id="{DB09291A-7C5B-49F0-B880-B68A279D131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425575"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235" indent="-356235" algn="l" defTabSz="1425575" rtl="0" eaLnBrk="1" latinLnBrk="0" hangingPunct="1">
        <a:lnSpc>
          <a:spcPct val="90000"/>
        </a:lnSpc>
        <a:spcBef>
          <a:spcPts val="1560"/>
        </a:spcBef>
        <a:buFont typeface="Arial" panose="020B0604020202020204" pitchFamily="34" charset="0"/>
        <a:buChar char="•"/>
        <a:defRPr sz="4365" kern="1200">
          <a:solidFill>
            <a:schemeClr val="tx1"/>
          </a:solidFill>
          <a:latin typeface="+mn-lt"/>
          <a:ea typeface="+mn-ea"/>
          <a:cs typeface="+mn-cs"/>
        </a:defRPr>
      </a:lvl1pPr>
      <a:lvl2pPr marL="1069340" indent="-356235" algn="l" defTabSz="1425575" rtl="0" eaLnBrk="1" latinLnBrk="0" hangingPunct="1">
        <a:lnSpc>
          <a:spcPct val="90000"/>
        </a:lnSpc>
        <a:spcBef>
          <a:spcPts val="780"/>
        </a:spcBef>
        <a:buFont typeface="Arial" panose="020B0604020202020204" pitchFamily="34" charset="0"/>
        <a:buChar char="•"/>
        <a:defRPr sz="3740" kern="1200">
          <a:solidFill>
            <a:schemeClr val="tx1"/>
          </a:solidFill>
          <a:latin typeface="+mn-lt"/>
          <a:ea typeface="+mn-ea"/>
          <a:cs typeface="+mn-cs"/>
        </a:defRPr>
      </a:lvl2pPr>
      <a:lvl3pPr marL="1781810" indent="-356235" algn="l" defTabSz="1425575" rtl="0" eaLnBrk="1" latinLnBrk="0" hangingPunct="1">
        <a:lnSpc>
          <a:spcPct val="90000"/>
        </a:lnSpc>
        <a:spcBef>
          <a:spcPts val="780"/>
        </a:spcBef>
        <a:buFont typeface="Arial" panose="020B0604020202020204" pitchFamily="34" charset="0"/>
        <a:buChar char="•"/>
        <a:defRPr sz="3120" kern="1200">
          <a:solidFill>
            <a:schemeClr val="tx1"/>
          </a:solidFill>
          <a:latin typeface="+mn-lt"/>
          <a:ea typeface="+mn-ea"/>
          <a:cs typeface="+mn-cs"/>
        </a:defRPr>
      </a:lvl3pPr>
      <a:lvl4pPr marL="249491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4pPr>
      <a:lvl5pPr marL="320738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en-US"/>
      </a:defPPr>
      <a:lvl1pPr marL="0" algn="l" defTabSz="1425575" rtl="0" eaLnBrk="1" latinLnBrk="0" hangingPunct="1">
        <a:defRPr sz="2805" kern="1200">
          <a:solidFill>
            <a:schemeClr val="tx1"/>
          </a:solidFill>
          <a:latin typeface="+mn-lt"/>
          <a:ea typeface="+mn-ea"/>
          <a:cs typeface="+mn-cs"/>
        </a:defRPr>
      </a:lvl1pPr>
      <a:lvl2pPr marL="712470"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045"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3620"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195"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E2114C3-8B84-4F2D-99B4-BE0A175E2D88}"/>
              </a:ext>
            </a:extLst>
          </p:cNvPr>
          <p:cNvSpPr/>
          <p:nvPr/>
        </p:nvSpPr>
        <p:spPr>
          <a:xfrm>
            <a:off x="-9526" y="0"/>
            <a:ext cx="15128875" cy="10691813"/>
          </a:xfrm>
          <a:prstGeom prst="rect">
            <a:avLst/>
          </a:prstGeom>
          <a:solidFill>
            <a:srgbClr val="B5C7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a:extLst>
              <a:ext uri="{FF2B5EF4-FFF2-40B4-BE49-F238E27FC236}">
                <a16:creationId xmlns:a16="http://schemas.microsoft.com/office/drawing/2014/main" id="{190AFB18-ABE9-4E4B-9851-4B9142B76695}"/>
              </a:ext>
            </a:extLst>
          </p:cNvPr>
          <p:cNvSpPr/>
          <p:nvPr/>
        </p:nvSpPr>
        <p:spPr>
          <a:xfrm>
            <a:off x="-9526" y="2850449"/>
            <a:ext cx="15118376" cy="36247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083B263C-A475-416F-BACD-8F0E09FD6653}"/>
              </a:ext>
            </a:extLst>
          </p:cNvPr>
          <p:cNvSpPr txBox="1"/>
          <p:nvPr/>
        </p:nvSpPr>
        <p:spPr>
          <a:xfrm>
            <a:off x="11471" y="3508671"/>
            <a:ext cx="15113127" cy="2308324"/>
          </a:xfrm>
          <a:prstGeom prst="rect">
            <a:avLst/>
          </a:prstGeom>
          <a:noFill/>
        </p:spPr>
        <p:txBody>
          <a:bodyPr wrap="square" rtlCol="0">
            <a:spAutoFit/>
          </a:bodyPr>
          <a:lstStyle/>
          <a:p>
            <a:pPr algn="ctr"/>
            <a:r>
              <a:rPr lang="zh-CN" altLang="en-US" sz="7200" b="1" dirty="0">
                <a:solidFill>
                  <a:schemeClr val="bg1"/>
                </a:solidFill>
                <a:latin typeface="微软雅黑" panose="020B0503020204020204" charset="-122"/>
                <a:ea typeface="微软雅黑" panose="020B0503020204020204" charset="-122"/>
              </a:rPr>
              <a:t>衢州职业技术学院新校区</a:t>
            </a:r>
            <a:endParaRPr lang="en-US" altLang="zh-CN" sz="7200" b="1" dirty="0">
              <a:solidFill>
                <a:schemeClr val="bg1"/>
              </a:solidFill>
              <a:latin typeface="微软雅黑" panose="020B0503020204020204" charset="-122"/>
              <a:ea typeface="微软雅黑" panose="020B0503020204020204" charset="-122"/>
            </a:endParaRPr>
          </a:p>
          <a:p>
            <a:pPr algn="ctr"/>
            <a:r>
              <a:rPr lang="zh-CN" altLang="en-US" sz="7200" b="1" dirty="0">
                <a:solidFill>
                  <a:schemeClr val="bg1"/>
                </a:solidFill>
                <a:latin typeface="微软雅黑" panose="020B0503020204020204" charset="-122"/>
                <a:ea typeface="微软雅黑" panose="020B0503020204020204" charset="-122"/>
              </a:rPr>
              <a:t>参考选址方案</a:t>
            </a:r>
            <a:endParaRPr lang="zh-CN" altLang="zh-CN" sz="72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583396" y="1465835"/>
            <a:ext cx="5228463" cy="6040564"/>
          </a:xfrm>
          <a:prstGeom prst="rect">
            <a:avLst/>
          </a:prstGeom>
          <a:solidFill>
            <a:schemeClr val="bg1">
              <a:lumMod val="85000"/>
            </a:schemeClr>
          </a:solidFill>
        </p:spPr>
        <p:txBody>
          <a:bodyPr wrap="square">
            <a:spAutoFit/>
          </a:bodyPr>
          <a:lstStyle/>
          <a:p>
            <a:pPr lvl="0" indent="457200" algn="just">
              <a:lnSpc>
                <a:spcPct val="150000"/>
              </a:lnSpc>
              <a:spcAft>
                <a:spcPts val="0"/>
              </a:spcAft>
              <a:buClrTx/>
              <a:buSzTx/>
              <a:buFontTx/>
            </a:pPr>
            <a:r>
              <a:rPr lang="zh-CN" altLang="en-US" sz="2000" kern="100" dirty="0">
                <a:latin typeface="微软雅黑" panose="020B0503020204020204" pitchFamily="34" charset="-122"/>
                <a:ea typeface="微软雅黑" panose="020B0503020204020204" pitchFamily="34" charset="-122"/>
                <a:sym typeface="+mn-ea"/>
              </a:rPr>
              <a:t>衢州职业技术学院现有全日制在校生</a:t>
            </a:r>
            <a:r>
              <a:rPr lang="en-US" altLang="zh-CN" sz="2000" kern="100" dirty="0">
                <a:latin typeface="微软雅黑" panose="020B0503020204020204" pitchFamily="34" charset="-122"/>
                <a:ea typeface="微软雅黑" panose="020B0503020204020204" pitchFamily="34" charset="-122"/>
                <a:sym typeface="+mn-ea"/>
              </a:rPr>
              <a:t>6967</a:t>
            </a:r>
            <a:r>
              <a:rPr lang="zh-CN" altLang="en-US" sz="2000" kern="100" dirty="0">
                <a:latin typeface="微软雅黑" panose="020B0503020204020204" pitchFamily="34" charset="-122"/>
                <a:ea typeface="微软雅黑" panose="020B0503020204020204" pitchFamily="34" charset="-122"/>
                <a:sym typeface="+mn-ea"/>
              </a:rPr>
              <a:t>人，实际占地面积约</a:t>
            </a:r>
            <a:r>
              <a:rPr lang="en-US" altLang="zh-CN" sz="2000" kern="100" dirty="0">
                <a:latin typeface="微软雅黑" panose="020B0503020204020204" pitchFamily="34" charset="-122"/>
                <a:ea typeface="微软雅黑" panose="020B0503020204020204" pitchFamily="34" charset="-122"/>
                <a:sym typeface="+mn-ea"/>
              </a:rPr>
              <a:t>300</a:t>
            </a:r>
            <a:r>
              <a:rPr lang="zh-CN" altLang="en-US" sz="2000" kern="100" dirty="0">
                <a:latin typeface="微软雅黑" panose="020B0503020204020204" pitchFamily="34" charset="-122"/>
                <a:ea typeface="微软雅黑" panose="020B0503020204020204" pitchFamily="34" charset="-122"/>
                <a:sym typeface="+mn-ea"/>
              </a:rPr>
              <a:t>亩，生均占地面积</a:t>
            </a:r>
            <a:r>
              <a:rPr lang="en-US" altLang="zh-CN" sz="2000" kern="100" dirty="0">
                <a:latin typeface="微软雅黑" panose="020B0503020204020204" pitchFamily="34" charset="-122"/>
                <a:ea typeface="微软雅黑" panose="020B0503020204020204" pitchFamily="34" charset="-122"/>
                <a:sym typeface="+mn-ea"/>
              </a:rPr>
              <a:t>28.7㎡</a:t>
            </a:r>
            <a:r>
              <a:rPr lang="zh-CN" altLang="en-US" sz="2000" kern="100" dirty="0">
                <a:latin typeface="微软雅黑" panose="020B0503020204020204" pitchFamily="34" charset="-122"/>
                <a:ea typeface="微软雅黑" panose="020B0503020204020204" pitchFamily="34" charset="-122"/>
                <a:sym typeface="+mn-ea"/>
              </a:rPr>
              <a:t>（</a:t>
            </a:r>
            <a:r>
              <a:rPr lang="zh-CN" altLang="en-US" sz="2000" b="1" kern="100" dirty="0">
                <a:solidFill>
                  <a:srgbClr val="C00000"/>
                </a:solidFill>
                <a:latin typeface="微软雅黑" panose="020B0503020204020204" pitchFamily="34" charset="-122"/>
                <a:ea typeface="微软雅黑" panose="020B0503020204020204" pitchFamily="34" charset="-122"/>
                <a:sym typeface="+mn-ea"/>
              </a:rPr>
              <a:t>教育部高校办学条件指标中生均占地面积合格要求为</a:t>
            </a:r>
            <a:r>
              <a:rPr lang="en-US" altLang="zh-CN" sz="2000" b="1" kern="100" dirty="0">
                <a:solidFill>
                  <a:srgbClr val="C00000"/>
                </a:solidFill>
                <a:latin typeface="微软雅黑" panose="020B0503020204020204" pitchFamily="34" charset="-122"/>
                <a:ea typeface="微软雅黑" panose="020B0503020204020204" pitchFamily="34" charset="-122"/>
                <a:sym typeface="+mn-ea"/>
              </a:rPr>
              <a:t>54㎡</a:t>
            </a:r>
            <a:r>
              <a:rPr lang="zh-CN" altLang="en-US" sz="2000" kern="100" dirty="0">
                <a:latin typeface="微软雅黑" panose="020B0503020204020204" pitchFamily="34" charset="-122"/>
                <a:ea typeface="微软雅黑" panose="020B0503020204020204" pitchFamily="34" charset="-122"/>
                <a:sym typeface="+mn-ea"/>
              </a:rPr>
              <a:t>）；</a:t>
            </a:r>
            <a:endParaRPr lang="en-US" altLang="zh-CN" sz="2000" kern="100" dirty="0">
              <a:latin typeface="微软雅黑" panose="020B0503020204020204" pitchFamily="34" charset="-122"/>
              <a:ea typeface="微软雅黑" panose="020B0503020204020204" pitchFamily="34" charset="-122"/>
              <a:sym typeface="+mn-ea"/>
            </a:endParaRPr>
          </a:p>
          <a:p>
            <a:pPr lvl="0" indent="457200" algn="just">
              <a:lnSpc>
                <a:spcPct val="150000"/>
              </a:lnSpc>
              <a:spcAft>
                <a:spcPts val="0"/>
              </a:spcAft>
              <a:buClrTx/>
              <a:buSzTx/>
              <a:buFontTx/>
            </a:pPr>
            <a:r>
              <a:rPr lang="zh-CN" altLang="en-US" sz="2000" kern="100" dirty="0">
                <a:latin typeface="微软雅黑" panose="020B0503020204020204" pitchFamily="34" charset="-122"/>
                <a:ea typeface="微软雅黑" panose="020B0503020204020204" pitchFamily="34" charset="-122"/>
                <a:sym typeface="+mn-ea"/>
              </a:rPr>
              <a:t>总建筑面积约</a:t>
            </a:r>
            <a:r>
              <a:rPr lang="en-US" altLang="zh-CN" sz="2000" kern="100" dirty="0">
                <a:latin typeface="微软雅黑" panose="020B0503020204020204" pitchFamily="34" charset="-122"/>
                <a:ea typeface="微软雅黑" panose="020B0503020204020204" pitchFamily="34" charset="-122"/>
                <a:sym typeface="+mn-ea"/>
              </a:rPr>
              <a:t>17</a:t>
            </a:r>
            <a:r>
              <a:rPr lang="zh-CN" altLang="en-US" sz="2000" kern="100" dirty="0">
                <a:latin typeface="微软雅黑" panose="020B0503020204020204" pitchFamily="34" charset="-122"/>
                <a:ea typeface="微软雅黑" panose="020B0503020204020204" pitchFamily="34" charset="-122"/>
                <a:sym typeface="+mn-ea"/>
              </a:rPr>
              <a:t>万平方米，生均建筑面积为</a:t>
            </a:r>
            <a:r>
              <a:rPr lang="en-US" altLang="zh-CN" sz="2000" kern="100" dirty="0">
                <a:latin typeface="微软雅黑" panose="020B0503020204020204" pitchFamily="34" charset="-122"/>
                <a:ea typeface="微软雅黑" panose="020B0503020204020204" pitchFamily="34" charset="-122"/>
                <a:sym typeface="+mn-ea"/>
              </a:rPr>
              <a:t>24.4㎡</a:t>
            </a:r>
            <a:r>
              <a:rPr lang="zh-CN" altLang="en-US" sz="2000" kern="100" dirty="0">
                <a:latin typeface="微软雅黑" panose="020B0503020204020204" pitchFamily="34" charset="-122"/>
                <a:ea typeface="微软雅黑" panose="020B0503020204020204" pitchFamily="34" charset="-122"/>
                <a:sym typeface="+mn-ea"/>
              </a:rPr>
              <a:t>，其中生均教学行政用房面积</a:t>
            </a:r>
            <a:r>
              <a:rPr lang="en-US" altLang="zh-CN" sz="2000" kern="100" dirty="0">
                <a:latin typeface="微软雅黑" panose="020B0503020204020204" pitchFamily="34" charset="-122"/>
                <a:ea typeface="微软雅黑" panose="020B0503020204020204" pitchFamily="34" charset="-122"/>
                <a:sym typeface="+mn-ea"/>
              </a:rPr>
              <a:t>16.5㎡</a:t>
            </a:r>
            <a:r>
              <a:rPr lang="zh-CN" altLang="en-US" sz="2000" kern="100" dirty="0">
                <a:latin typeface="微软雅黑" panose="020B0503020204020204" pitchFamily="34" charset="-122"/>
                <a:ea typeface="微软雅黑" panose="020B0503020204020204" pitchFamily="34" charset="-122"/>
                <a:sym typeface="+mn-ea"/>
              </a:rPr>
              <a:t>（</a:t>
            </a:r>
            <a:r>
              <a:rPr lang="zh-CN" altLang="en-US" sz="2000" b="1" kern="100" dirty="0">
                <a:solidFill>
                  <a:srgbClr val="C00000"/>
                </a:solidFill>
                <a:latin typeface="微软雅黑" panose="020B0503020204020204" pitchFamily="34" charset="-122"/>
                <a:ea typeface="微软雅黑" panose="020B0503020204020204" pitchFamily="34" charset="-122"/>
                <a:sym typeface="+mn-ea"/>
              </a:rPr>
              <a:t>教育部高校办学条件指标中生均教学行政用房面积合格要求为</a:t>
            </a:r>
            <a:r>
              <a:rPr lang="en-US" altLang="zh-CN" sz="2000" b="1" kern="100" dirty="0">
                <a:solidFill>
                  <a:srgbClr val="C00000"/>
                </a:solidFill>
                <a:latin typeface="微软雅黑" panose="020B0503020204020204" pitchFamily="34" charset="-122"/>
                <a:ea typeface="微软雅黑" panose="020B0503020204020204" pitchFamily="34" charset="-122"/>
                <a:sym typeface="+mn-ea"/>
              </a:rPr>
              <a:t>14㎡</a:t>
            </a:r>
            <a:r>
              <a:rPr lang="zh-CN" altLang="en-US" sz="2000" kern="100" dirty="0">
                <a:latin typeface="微软雅黑" panose="020B0503020204020204" pitchFamily="34" charset="-122"/>
                <a:ea typeface="微软雅黑" panose="020B0503020204020204" pitchFamily="34" charset="-122"/>
                <a:sym typeface="+mn-ea"/>
              </a:rPr>
              <a:t>）；生均宿舍面积</a:t>
            </a:r>
            <a:r>
              <a:rPr lang="en-US" altLang="zh-CN" sz="2000" kern="100" dirty="0">
                <a:latin typeface="微软雅黑" panose="020B0503020204020204" pitchFamily="34" charset="-122"/>
                <a:ea typeface="微软雅黑" panose="020B0503020204020204" pitchFamily="34" charset="-122"/>
                <a:sym typeface="+mn-ea"/>
              </a:rPr>
              <a:t>7.3㎡</a:t>
            </a:r>
            <a:r>
              <a:rPr lang="zh-CN" altLang="en-US" sz="2000" kern="100" dirty="0">
                <a:latin typeface="微软雅黑" panose="020B0503020204020204" pitchFamily="34" charset="-122"/>
                <a:ea typeface="微软雅黑" panose="020B0503020204020204" pitchFamily="34" charset="-122"/>
                <a:sym typeface="+mn-ea"/>
              </a:rPr>
              <a:t>（</a:t>
            </a:r>
            <a:r>
              <a:rPr lang="zh-CN" altLang="en-US" sz="2000" b="1" kern="100" dirty="0">
                <a:solidFill>
                  <a:srgbClr val="C00000"/>
                </a:solidFill>
                <a:latin typeface="微软雅黑" panose="020B0503020204020204" pitchFamily="34" charset="-122"/>
                <a:ea typeface="微软雅黑" panose="020B0503020204020204" pitchFamily="34" charset="-122"/>
                <a:sym typeface="+mn-ea"/>
              </a:rPr>
              <a:t>教育部高校办学条件指标中生均宿舍面积合格要求为</a:t>
            </a:r>
            <a:r>
              <a:rPr lang="en-US" altLang="zh-CN" sz="2000" b="1" kern="100" dirty="0">
                <a:solidFill>
                  <a:srgbClr val="C00000"/>
                </a:solidFill>
                <a:latin typeface="微软雅黑" panose="020B0503020204020204" pitchFamily="34" charset="-122"/>
                <a:ea typeface="微软雅黑" panose="020B0503020204020204" pitchFamily="34" charset="-122"/>
                <a:sym typeface="+mn-ea"/>
              </a:rPr>
              <a:t>6.5㎡</a:t>
            </a:r>
            <a:r>
              <a:rPr lang="zh-CN" altLang="en-US" sz="2000" kern="100" dirty="0">
                <a:latin typeface="微软雅黑" panose="020B0503020204020204" pitchFamily="34" charset="-122"/>
                <a:ea typeface="微软雅黑" panose="020B0503020204020204" pitchFamily="34" charset="-122"/>
                <a:sym typeface="+mn-ea"/>
              </a:rPr>
              <a:t>）。</a:t>
            </a:r>
            <a:endParaRPr lang="en-US" altLang="zh-CN" sz="2000" kern="100" dirty="0">
              <a:latin typeface="微软雅黑" panose="020B0503020204020204" pitchFamily="34" charset="-122"/>
              <a:ea typeface="微软雅黑" panose="020B0503020204020204" pitchFamily="34" charset="-122"/>
              <a:sym typeface="+mn-ea"/>
            </a:endParaRPr>
          </a:p>
          <a:p>
            <a:pPr lvl="0" indent="457200" algn="just">
              <a:lnSpc>
                <a:spcPct val="150000"/>
              </a:lnSpc>
              <a:spcAft>
                <a:spcPts val="0"/>
              </a:spcAft>
              <a:buClrTx/>
              <a:buSzTx/>
              <a:buFontTx/>
            </a:pPr>
            <a:r>
              <a:rPr lang="zh-CN" altLang="en-US" sz="2000" kern="100" dirty="0">
                <a:latin typeface="微软雅黑" panose="020B0503020204020204" pitchFamily="34" charset="-122"/>
                <a:ea typeface="微软雅黑" panose="020B0503020204020204" pitchFamily="34" charset="-122"/>
                <a:sym typeface="+mn-ea"/>
              </a:rPr>
              <a:t>根据</a:t>
            </a:r>
            <a:r>
              <a:rPr lang="en-US" altLang="zh-CN" sz="2000" kern="100" dirty="0">
                <a:latin typeface="微软雅黑" panose="020B0503020204020204" pitchFamily="34" charset="-122"/>
                <a:ea typeface="微软雅黑" panose="020B0503020204020204" pitchFamily="34" charset="-122"/>
                <a:sym typeface="+mn-ea"/>
              </a:rPr>
              <a:t>《</a:t>
            </a:r>
            <a:r>
              <a:rPr lang="zh-CN" altLang="en-US" sz="2000" kern="100" dirty="0">
                <a:latin typeface="微软雅黑" panose="020B0503020204020204" pitchFamily="34" charset="-122"/>
                <a:ea typeface="微软雅黑" panose="020B0503020204020204" pitchFamily="34" charset="-122"/>
                <a:sym typeface="+mn-ea"/>
              </a:rPr>
              <a:t>高等职业学校建设标准（建标</a:t>
            </a:r>
            <a:r>
              <a:rPr lang="en-US" altLang="zh-CN" sz="2000" kern="100" dirty="0">
                <a:latin typeface="微软雅黑" panose="020B0503020204020204" pitchFamily="34" charset="-122"/>
                <a:ea typeface="微软雅黑" panose="020B0503020204020204" pitchFamily="34" charset="-122"/>
                <a:sym typeface="+mn-ea"/>
              </a:rPr>
              <a:t>〔2019〕86</a:t>
            </a:r>
            <a:r>
              <a:rPr lang="zh-CN" altLang="en-US" sz="2000" kern="100" dirty="0">
                <a:latin typeface="微软雅黑" panose="020B0503020204020204" pitchFamily="34" charset="-122"/>
                <a:ea typeface="微软雅黑" panose="020B0503020204020204" pitchFamily="34" charset="-122"/>
                <a:sym typeface="+mn-ea"/>
              </a:rPr>
              <a:t>号）</a:t>
            </a:r>
            <a:r>
              <a:rPr lang="en-US" altLang="zh-CN" sz="2000" kern="100" dirty="0">
                <a:latin typeface="微软雅黑" panose="020B0503020204020204" pitchFamily="34" charset="-122"/>
                <a:ea typeface="微软雅黑" panose="020B0503020204020204" pitchFamily="34" charset="-122"/>
                <a:sym typeface="+mn-ea"/>
              </a:rPr>
              <a:t>》</a:t>
            </a:r>
            <a:r>
              <a:rPr lang="zh-CN" altLang="en-US" sz="2000" kern="100" dirty="0">
                <a:latin typeface="微软雅黑" panose="020B0503020204020204" pitchFamily="34" charset="-122"/>
                <a:ea typeface="微软雅黑" panose="020B0503020204020204" pitchFamily="34" charset="-122"/>
                <a:sym typeface="+mn-ea"/>
              </a:rPr>
              <a:t>，</a:t>
            </a:r>
            <a:r>
              <a:rPr lang="zh-CN" altLang="en-US" sz="2000" b="1" kern="100" dirty="0">
                <a:solidFill>
                  <a:srgbClr val="C00000"/>
                </a:solidFill>
                <a:latin typeface="微软雅黑" panose="020B0503020204020204" pitchFamily="34" charset="-122"/>
                <a:ea typeface="微软雅黑" panose="020B0503020204020204" pitchFamily="34" charset="-122"/>
                <a:sym typeface="+mn-ea"/>
              </a:rPr>
              <a:t>生均建筑面积约</a:t>
            </a:r>
            <a:r>
              <a:rPr lang="en-US" altLang="zh-CN" sz="2000" b="1" kern="100" dirty="0">
                <a:solidFill>
                  <a:srgbClr val="C00000"/>
                </a:solidFill>
                <a:latin typeface="微软雅黑" panose="020B0503020204020204" pitchFamily="34" charset="-122"/>
                <a:ea typeface="微软雅黑" panose="020B0503020204020204" pitchFamily="34" charset="-122"/>
                <a:sym typeface="+mn-ea"/>
              </a:rPr>
              <a:t>28-30</a:t>
            </a:r>
            <a:r>
              <a:rPr lang="zh-CN" altLang="en-US" sz="2000" b="1" kern="100" dirty="0">
                <a:solidFill>
                  <a:srgbClr val="C00000"/>
                </a:solidFill>
                <a:latin typeface="微软雅黑" panose="020B0503020204020204" pitchFamily="34" charset="-122"/>
                <a:ea typeface="微软雅黑" panose="020B0503020204020204" pitchFamily="34" charset="-122"/>
                <a:sym typeface="+mn-ea"/>
              </a:rPr>
              <a:t>㎡</a:t>
            </a:r>
            <a:r>
              <a:rPr lang="zh-CN" altLang="en-US" sz="2000" kern="100" dirty="0">
                <a:latin typeface="微软雅黑" panose="020B0503020204020204" pitchFamily="34" charset="-122"/>
                <a:ea typeface="微软雅黑" panose="020B0503020204020204" pitchFamily="34" charset="-122"/>
                <a:sym typeface="+mn-ea"/>
              </a:rPr>
              <a:t>。</a:t>
            </a:r>
            <a:endParaRPr lang="en-US" altLang="zh-CN" sz="2000" kern="100" dirty="0">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974" r="7488"/>
          <a:stretch>
            <a:fillRect/>
          </a:stretch>
        </p:blipFill>
        <p:spPr>
          <a:xfrm>
            <a:off x="6956652" y="995648"/>
            <a:ext cx="7840436" cy="9499315"/>
          </a:xfrm>
          <a:prstGeom prst="rect">
            <a:avLst/>
          </a:prstGeom>
        </p:spPr>
      </p:pic>
      <p:sp>
        <p:nvSpPr>
          <p:cNvPr id="6" name="任意多边形 5"/>
          <p:cNvSpPr/>
          <p:nvPr/>
        </p:nvSpPr>
        <p:spPr>
          <a:xfrm>
            <a:off x="9627567" y="5263899"/>
            <a:ext cx="2830489" cy="2513369"/>
          </a:xfrm>
          <a:custGeom>
            <a:avLst/>
            <a:gdLst>
              <a:gd name="connsiteX0" fmla="*/ 37578 w 1327759"/>
              <a:gd name="connsiteY0" fmla="*/ 0 h 1164921"/>
              <a:gd name="connsiteX1" fmla="*/ 0 w 1327759"/>
              <a:gd name="connsiteY1" fmla="*/ 1164921 h 1164921"/>
              <a:gd name="connsiteX2" fmla="*/ 513567 w 1327759"/>
              <a:gd name="connsiteY2" fmla="*/ 1127343 h 1164921"/>
              <a:gd name="connsiteX3" fmla="*/ 1327759 w 1327759"/>
              <a:gd name="connsiteY3" fmla="*/ 50104 h 1164921"/>
              <a:gd name="connsiteX4" fmla="*/ 37578 w 1327759"/>
              <a:gd name="connsiteY4" fmla="*/ 0 h 1164921"/>
              <a:gd name="connsiteX0-1" fmla="*/ 37578 w 1371914"/>
              <a:gd name="connsiteY0-2" fmla="*/ 0 h 1164921"/>
              <a:gd name="connsiteX1-3" fmla="*/ 0 w 1371914"/>
              <a:gd name="connsiteY1-4" fmla="*/ 1164921 h 1164921"/>
              <a:gd name="connsiteX2-5" fmla="*/ 513567 w 1371914"/>
              <a:gd name="connsiteY2-6" fmla="*/ 1127343 h 1164921"/>
              <a:gd name="connsiteX3-7" fmla="*/ 1371914 w 1371914"/>
              <a:gd name="connsiteY3-8" fmla="*/ 32200 h 1164921"/>
              <a:gd name="connsiteX4-9" fmla="*/ 37578 w 1371914"/>
              <a:gd name="connsiteY4-10" fmla="*/ 0 h 1164921"/>
              <a:gd name="connsiteX0-11" fmla="*/ 37578 w 1371914"/>
              <a:gd name="connsiteY0-12" fmla="*/ 0 h 1164921"/>
              <a:gd name="connsiteX1-13" fmla="*/ 0 w 1371914"/>
              <a:gd name="connsiteY1-14" fmla="*/ 1164921 h 1164921"/>
              <a:gd name="connsiteX2-15" fmla="*/ 532490 w 1371914"/>
              <a:gd name="connsiteY2-16" fmla="*/ 1163150 h 1164921"/>
              <a:gd name="connsiteX3-17" fmla="*/ 1371914 w 1371914"/>
              <a:gd name="connsiteY3-18" fmla="*/ 32200 h 1164921"/>
              <a:gd name="connsiteX4-19" fmla="*/ 37578 w 1371914"/>
              <a:gd name="connsiteY4-20" fmla="*/ 0 h 1164921"/>
              <a:gd name="connsiteX0-21" fmla="*/ 50193 w 1384529"/>
              <a:gd name="connsiteY0-22" fmla="*/ 0 h 1163150"/>
              <a:gd name="connsiteX1-23" fmla="*/ 0 w 1384529"/>
              <a:gd name="connsiteY1-24" fmla="*/ 1147017 h 1163150"/>
              <a:gd name="connsiteX2-25" fmla="*/ 545105 w 1384529"/>
              <a:gd name="connsiteY2-26" fmla="*/ 1163150 h 1163150"/>
              <a:gd name="connsiteX3-27" fmla="*/ 1384529 w 1384529"/>
              <a:gd name="connsiteY3-28" fmla="*/ 32200 h 1163150"/>
              <a:gd name="connsiteX4-29" fmla="*/ 50193 w 1384529"/>
              <a:gd name="connsiteY4-30" fmla="*/ 0 h 11631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4529" h="1163150">
                <a:moveTo>
                  <a:pt x="50193" y="0"/>
                </a:moveTo>
                <a:lnTo>
                  <a:pt x="0" y="1147017"/>
                </a:lnTo>
                <a:lnTo>
                  <a:pt x="545105" y="1163150"/>
                </a:lnTo>
                <a:lnTo>
                  <a:pt x="1384529" y="32200"/>
                </a:lnTo>
                <a:lnTo>
                  <a:pt x="50193" y="0"/>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p:cNvSpPr/>
          <p:nvPr/>
        </p:nvSpPr>
        <p:spPr>
          <a:xfrm rot="231467">
            <a:off x="11477407" y="1944010"/>
            <a:ext cx="779330" cy="328139"/>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盈川路</a:t>
            </a:r>
          </a:p>
        </p:txBody>
      </p:sp>
      <p:sp>
        <p:nvSpPr>
          <p:cNvPr id="15" name="矩形 14"/>
          <p:cNvSpPr/>
          <p:nvPr/>
        </p:nvSpPr>
        <p:spPr>
          <a:xfrm rot="231467">
            <a:off x="9487902" y="3846319"/>
            <a:ext cx="286968" cy="1312556"/>
          </a:xfrm>
          <a:prstGeom prst="rect">
            <a:avLst/>
          </a:prstGeom>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九华北大道</a:t>
            </a:r>
          </a:p>
        </p:txBody>
      </p:sp>
      <p:sp>
        <p:nvSpPr>
          <p:cNvPr id="16" name="矩形 15"/>
          <p:cNvSpPr/>
          <p:nvPr/>
        </p:nvSpPr>
        <p:spPr>
          <a:xfrm rot="1337179">
            <a:off x="12498326" y="6535964"/>
            <a:ext cx="779330" cy="328139"/>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书院桥</a:t>
            </a:r>
          </a:p>
        </p:txBody>
      </p:sp>
      <p:sp>
        <p:nvSpPr>
          <p:cNvPr id="17" name="矩形 16"/>
          <p:cNvSpPr/>
          <p:nvPr/>
        </p:nvSpPr>
        <p:spPr>
          <a:xfrm rot="847350">
            <a:off x="8071602" y="5637261"/>
            <a:ext cx="779330" cy="328139"/>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亭川路</a:t>
            </a:r>
          </a:p>
        </p:txBody>
      </p:sp>
      <p:sp>
        <p:nvSpPr>
          <p:cNvPr id="18" name="矩形 17"/>
          <p:cNvSpPr/>
          <p:nvPr/>
        </p:nvSpPr>
        <p:spPr>
          <a:xfrm rot="1077513">
            <a:off x="7943920" y="9581589"/>
            <a:ext cx="1189504" cy="328139"/>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花园中大道</a:t>
            </a:r>
          </a:p>
        </p:txBody>
      </p:sp>
      <p:sp>
        <p:nvSpPr>
          <p:cNvPr id="19" name="矩形 18"/>
          <p:cNvSpPr/>
          <p:nvPr/>
        </p:nvSpPr>
        <p:spPr>
          <a:xfrm rot="231467">
            <a:off x="9828014" y="8239040"/>
            <a:ext cx="710968" cy="300794"/>
          </a:xfrm>
          <a:prstGeom prst="rect">
            <a:avLst/>
          </a:prstGeom>
          <a:solidFill>
            <a:schemeClr val="bg1">
              <a:alpha val="42000"/>
            </a:schemeClr>
          </a:solidFill>
        </p:spPr>
        <p:txBody>
          <a:bodyPr wrap="none">
            <a:spAutoFit/>
          </a:bodyPr>
          <a:lstStyle/>
          <a:p>
            <a:r>
              <a:rPr lang="zh-CN" altLang="en-US" sz="1600" b="1" dirty="0">
                <a:latin typeface="微软雅黑" panose="020B0503020204020204" pitchFamily="34" charset="-122"/>
                <a:ea typeface="微软雅黑" panose="020B0503020204020204" pitchFamily="34" charset="-122"/>
              </a:rPr>
              <a:t>西江月</a:t>
            </a:r>
          </a:p>
        </p:txBody>
      </p:sp>
      <p:sp>
        <p:nvSpPr>
          <p:cNvPr id="20" name="矩形 19"/>
          <p:cNvSpPr/>
          <p:nvPr/>
        </p:nvSpPr>
        <p:spPr>
          <a:xfrm rot="231467">
            <a:off x="10754925" y="3715421"/>
            <a:ext cx="893267" cy="300794"/>
          </a:xfrm>
          <a:prstGeom prst="rect">
            <a:avLst/>
          </a:prstGeom>
          <a:solidFill>
            <a:schemeClr val="bg1">
              <a:alpha val="42000"/>
            </a:schemeClr>
          </a:solidFill>
        </p:spPr>
        <p:txBody>
          <a:bodyPr wrap="none">
            <a:spAutoFit/>
          </a:bodyPr>
          <a:lstStyle/>
          <a:p>
            <a:r>
              <a:rPr lang="zh-CN" altLang="en-US" sz="1600" b="1" dirty="0">
                <a:latin typeface="微软雅黑" panose="020B0503020204020204" pitchFamily="34" charset="-122"/>
                <a:ea typeface="微软雅黑" panose="020B0503020204020204" pitchFamily="34" charset="-122"/>
              </a:rPr>
              <a:t>衢州学院</a:t>
            </a:r>
          </a:p>
        </p:txBody>
      </p:sp>
      <p:sp>
        <p:nvSpPr>
          <p:cNvPr id="10" name="对话气泡: 矩形 9"/>
          <p:cNvSpPr/>
          <p:nvPr/>
        </p:nvSpPr>
        <p:spPr>
          <a:xfrm>
            <a:off x="11824943" y="7507448"/>
            <a:ext cx="2124137" cy="390684"/>
          </a:xfrm>
          <a:prstGeom prst="wedgeRectCallout">
            <a:avLst>
              <a:gd name="adj1" fmla="val -67286"/>
              <a:gd name="adj2" fmla="val -266306"/>
            </a:avLst>
          </a:prstGeom>
          <a:solidFill>
            <a:schemeClr val="bg1">
              <a:alpha val="62000"/>
            </a:schemeClr>
          </a:solidFill>
          <a:ln w="127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衢州职业技术学院</a:t>
            </a:r>
          </a:p>
        </p:txBody>
      </p:sp>
      <p:sp>
        <p:nvSpPr>
          <p:cNvPr id="22" name="矩形 21"/>
          <p:cNvSpPr/>
          <p:nvPr/>
        </p:nvSpPr>
        <p:spPr>
          <a:xfrm rot="231467">
            <a:off x="8432553" y="3187755"/>
            <a:ext cx="893267" cy="300794"/>
          </a:xfrm>
          <a:prstGeom prst="rect">
            <a:avLst/>
          </a:prstGeom>
          <a:solidFill>
            <a:schemeClr val="bg1">
              <a:alpha val="42000"/>
            </a:schemeClr>
          </a:solidFill>
        </p:spPr>
        <p:txBody>
          <a:bodyPr wrap="none">
            <a:spAutoFit/>
          </a:bodyPr>
          <a:lstStyle/>
          <a:p>
            <a:r>
              <a:rPr lang="zh-CN" altLang="en-US" sz="1600" b="1" dirty="0">
                <a:latin typeface="微软雅黑" panose="020B0503020204020204" pitchFamily="34" charset="-122"/>
                <a:ea typeface="微软雅黑" panose="020B0503020204020204" pitchFamily="34" charset="-122"/>
              </a:rPr>
              <a:t>衢州一中</a:t>
            </a:r>
          </a:p>
        </p:txBody>
      </p:sp>
      <p:sp>
        <p:nvSpPr>
          <p:cNvPr id="23" name="矩形 22"/>
          <p:cNvSpPr/>
          <p:nvPr/>
        </p:nvSpPr>
        <p:spPr>
          <a:xfrm rot="231467">
            <a:off x="11210665" y="1359128"/>
            <a:ext cx="893267" cy="300794"/>
          </a:xfrm>
          <a:prstGeom prst="rect">
            <a:avLst/>
          </a:prstGeom>
          <a:solidFill>
            <a:schemeClr val="bg1">
              <a:alpha val="42000"/>
            </a:schemeClr>
          </a:solidFill>
        </p:spPr>
        <p:txBody>
          <a:bodyPr wrap="none">
            <a:spAutoFit/>
          </a:bodyPr>
          <a:lstStyle/>
          <a:p>
            <a:r>
              <a:rPr lang="zh-CN" altLang="en-US" sz="1600" b="1" dirty="0">
                <a:latin typeface="微软雅黑" panose="020B0503020204020204" pitchFamily="34" charset="-122"/>
                <a:ea typeface="微软雅黑" panose="020B0503020204020204" pitchFamily="34" charset="-122"/>
              </a:rPr>
              <a:t>衢州中专</a:t>
            </a:r>
          </a:p>
        </p:txBody>
      </p:sp>
      <p:sp>
        <p:nvSpPr>
          <p:cNvPr id="21" name="矩形 20"/>
          <p:cNvSpPr/>
          <p:nvPr/>
        </p:nvSpPr>
        <p:spPr>
          <a:xfrm>
            <a:off x="583396" y="7777268"/>
            <a:ext cx="5298309" cy="2243050"/>
          </a:xfrm>
          <a:prstGeom prst="rect">
            <a:avLst/>
          </a:prstGeom>
        </p:spPr>
        <p:txBody>
          <a:bodyPr wrap="square">
            <a:spAutoFit/>
          </a:bodyPr>
          <a:lstStyle/>
          <a:p>
            <a:pPr lvl="0" algn="just">
              <a:lnSpc>
                <a:spcPct val="150000"/>
              </a:lnSpc>
              <a:spcAft>
                <a:spcPts val="0"/>
              </a:spcAft>
              <a:buClrTx/>
              <a:buSzTx/>
              <a:buFontTx/>
            </a:pPr>
            <a:r>
              <a:rPr lang="zh-CN" altLang="en-US" sz="2400" b="1" kern="100" dirty="0">
                <a:solidFill>
                  <a:srgbClr val="C00000"/>
                </a:solidFill>
                <a:latin typeface="微软雅黑" panose="020B0503020204020204" pitchFamily="34" charset="-122"/>
                <a:ea typeface="微软雅黑" panose="020B0503020204020204" pitchFamily="34" charset="-122"/>
                <a:sym typeface="+mn-ea"/>
              </a:rPr>
              <a:t>结论：</a:t>
            </a:r>
            <a:endParaRPr lang="en-US" altLang="zh-CN" sz="2400" b="1" kern="100" dirty="0">
              <a:solidFill>
                <a:srgbClr val="C00000"/>
              </a:solidFill>
              <a:latin typeface="微软雅黑" panose="020B0503020204020204" pitchFamily="34" charset="-122"/>
              <a:ea typeface="微软雅黑" panose="020B0503020204020204" pitchFamily="34" charset="-122"/>
              <a:sym typeface="+mn-ea"/>
            </a:endParaRPr>
          </a:p>
          <a:p>
            <a:pPr lvl="0" algn="just">
              <a:lnSpc>
                <a:spcPct val="150000"/>
              </a:lnSpc>
              <a:spcAft>
                <a:spcPts val="0"/>
              </a:spcAft>
              <a:buClrTx/>
              <a:buSzTx/>
              <a:buFontTx/>
            </a:pPr>
            <a:r>
              <a:rPr lang="zh-CN" altLang="en-US" sz="2400" b="1" kern="100" dirty="0">
                <a:solidFill>
                  <a:srgbClr val="C00000"/>
                </a:solidFill>
                <a:latin typeface="微软雅黑" panose="020B0503020204020204" pitchFamily="34" charset="-122"/>
                <a:ea typeface="微软雅黑" panose="020B0503020204020204" pitchFamily="34" charset="-122"/>
                <a:sym typeface="+mn-ea"/>
              </a:rPr>
              <a:t>（</a:t>
            </a:r>
            <a:r>
              <a:rPr lang="en-US" altLang="zh-CN" sz="2400" b="1" kern="100" dirty="0">
                <a:solidFill>
                  <a:srgbClr val="C00000"/>
                </a:solidFill>
                <a:latin typeface="微软雅黑" panose="020B0503020204020204" pitchFamily="34" charset="-122"/>
                <a:ea typeface="微软雅黑" panose="020B0503020204020204" pitchFamily="34" charset="-122"/>
                <a:sym typeface="+mn-ea"/>
              </a:rPr>
              <a:t>1</a:t>
            </a:r>
            <a:r>
              <a:rPr lang="zh-CN" altLang="en-US" sz="2400" b="1" kern="100" dirty="0">
                <a:solidFill>
                  <a:srgbClr val="C00000"/>
                </a:solidFill>
                <a:latin typeface="微软雅黑" panose="020B0503020204020204" pitchFamily="34" charset="-122"/>
                <a:ea typeface="微软雅黑" panose="020B0503020204020204" pitchFamily="34" charset="-122"/>
                <a:sym typeface="+mn-ea"/>
              </a:rPr>
              <a:t>）生均用地面积不满足要求；</a:t>
            </a:r>
            <a:endParaRPr lang="en-US" altLang="zh-CN" sz="2400" b="1" kern="100" dirty="0">
              <a:solidFill>
                <a:srgbClr val="C00000"/>
              </a:solidFill>
              <a:latin typeface="微软雅黑" panose="020B0503020204020204" pitchFamily="34" charset="-122"/>
              <a:ea typeface="微软雅黑" panose="020B0503020204020204" pitchFamily="34" charset="-122"/>
              <a:sym typeface="+mn-ea"/>
            </a:endParaRPr>
          </a:p>
          <a:p>
            <a:pPr lvl="0" algn="just">
              <a:lnSpc>
                <a:spcPct val="150000"/>
              </a:lnSpc>
              <a:spcAft>
                <a:spcPts val="0"/>
              </a:spcAft>
              <a:buClrTx/>
              <a:buSzTx/>
              <a:buFontTx/>
            </a:pPr>
            <a:r>
              <a:rPr lang="zh-CN" altLang="en-US" sz="2400" b="1" kern="100" dirty="0">
                <a:solidFill>
                  <a:srgbClr val="C00000"/>
                </a:solidFill>
                <a:latin typeface="微软雅黑" panose="020B0503020204020204" pitchFamily="34" charset="-122"/>
                <a:ea typeface="微软雅黑" panose="020B0503020204020204" pitchFamily="34" charset="-122"/>
                <a:sym typeface="+mn-ea"/>
              </a:rPr>
              <a:t>（</a:t>
            </a:r>
            <a:r>
              <a:rPr lang="en-US" altLang="zh-CN" sz="2400" b="1" kern="100" dirty="0">
                <a:solidFill>
                  <a:srgbClr val="C00000"/>
                </a:solidFill>
                <a:latin typeface="微软雅黑" panose="020B0503020204020204" pitchFamily="34" charset="-122"/>
                <a:ea typeface="微软雅黑" panose="020B0503020204020204" pitchFamily="34" charset="-122"/>
                <a:sym typeface="+mn-ea"/>
              </a:rPr>
              <a:t>2</a:t>
            </a:r>
            <a:r>
              <a:rPr lang="zh-CN" altLang="en-US" sz="2400" b="1" kern="100" dirty="0">
                <a:solidFill>
                  <a:srgbClr val="C00000"/>
                </a:solidFill>
                <a:latin typeface="微软雅黑" panose="020B0503020204020204" pitchFamily="34" charset="-122"/>
                <a:ea typeface="微软雅黑" panose="020B0503020204020204" pitchFamily="34" charset="-122"/>
                <a:sym typeface="+mn-ea"/>
              </a:rPr>
              <a:t>）生均建筑面积满足办学条件指标，但不满足高等职业学校建设标准。</a:t>
            </a:r>
            <a:endParaRPr lang="en-US" altLang="zh-CN" sz="2400" b="1" kern="100" dirty="0">
              <a:solidFill>
                <a:srgbClr val="C00000"/>
              </a:solidFill>
              <a:latin typeface="微软雅黑" panose="020B0503020204020204" pitchFamily="34" charset="-122"/>
              <a:ea typeface="微软雅黑" panose="020B0503020204020204" pitchFamily="34" charset="-122"/>
              <a:sym typeface="+mn-ea"/>
            </a:endParaRPr>
          </a:p>
        </p:txBody>
      </p:sp>
      <p:sp>
        <p:nvSpPr>
          <p:cNvPr id="24" name="矩形 23">
            <a:extLst>
              <a:ext uri="{FF2B5EF4-FFF2-40B4-BE49-F238E27FC236}">
                <a16:creationId xmlns:a16="http://schemas.microsoft.com/office/drawing/2014/main" id="{8E17285A-7C83-4B6D-A97D-14AF4F815913}"/>
              </a:ext>
            </a:extLst>
          </p:cNvPr>
          <p:cNvSpPr/>
          <p:nvPr/>
        </p:nvSpPr>
        <p:spPr>
          <a:xfrm>
            <a:off x="1105634" y="143092"/>
            <a:ext cx="4240371"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现状概况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7FFE2997-92DB-495F-8B6C-3D85B4FDD0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482" t="14810" r="19744" b="31216"/>
          <a:stretch/>
        </p:blipFill>
        <p:spPr>
          <a:xfrm>
            <a:off x="457200" y="1032580"/>
            <a:ext cx="14339888" cy="9355600"/>
          </a:xfrm>
          <a:prstGeom prst="rect">
            <a:avLst/>
          </a:prstGeom>
        </p:spPr>
      </p:pic>
      <p:sp>
        <p:nvSpPr>
          <p:cNvPr id="17" name="矩形 16">
            <a:extLst>
              <a:ext uri="{FF2B5EF4-FFF2-40B4-BE49-F238E27FC236}">
                <a16:creationId xmlns:a16="http://schemas.microsoft.com/office/drawing/2014/main" id="{11B91681-D0AE-4902-A014-163AB873FEB7}"/>
              </a:ext>
            </a:extLst>
          </p:cNvPr>
          <p:cNvSpPr/>
          <p:nvPr/>
        </p:nvSpPr>
        <p:spPr>
          <a:xfrm>
            <a:off x="1105634" y="143092"/>
            <a:ext cx="4240371"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参考选址总图</a:t>
            </a:r>
          </a:p>
        </p:txBody>
      </p:sp>
      <p:sp>
        <p:nvSpPr>
          <p:cNvPr id="22" name="文本框 21">
            <a:extLst>
              <a:ext uri="{FF2B5EF4-FFF2-40B4-BE49-F238E27FC236}">
                <a16:creationId xmlns:a16="http://schemas.microsoft.com/office/drawing/2014/main" id="{CD1D183F-81BE-4FF7-AA1D-479390779649}"/>
              </a:ext>
            </a:extLst>
          </p:cNvPr>
          <p:cNvSpPr txBox="1"/>
          <p:nvPr/>
        </p:nvSpPr>
        <p:spPr>
          <a:xfrm>
            <a:off x="6814492" y="9563178"/>
            <a:ext cx="1389555" cy="307777"/>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物流大道</a:t>
            </a:r>
          </a:p>
        </p:txBody>
      </p:sp>
      <p:sp>
        <p:nvSpPr>
          <p:cNvPr id="44" name="文本框 43">
            <a:extLst>
              <a:ext uri="{FF2B5EF4-FFF2-40B4-BE49-F238E27FC236}">
                <a16:creationId xmlns:a16="http://schemas.microsoft.com/office/drawing/2014/main" id="{8B5D1ED9-69D3-4E8E-BE7D-E3E464DB376E}"/>
              </a:ext>
            </a:extLst>
          </p:cNvPr>
          <p:cNvSpPr txBox="1"/>
          <p:nvPr/>
        </p:nvSpPr>
        <p:spPr>
          <a:xfrm>
            <a:off x="10250364" y="8389607"/>
            <a:ext cx="1389555"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物流大道</a:t>
            </a:r>
          </a:p>
        </p:txBody>
      </p:sp>
      <p:sp>
        <p:nvSpPr>
          <p:cNvPr id="45" name="文本框 44">
            <a:extLst>
              <a:ext uri="{FF2B5EF4-FFF2-40B4-BE49-F238E27FC236}">
                <a16:creationId xmlns:a16="http://schemas.microsoft.com/office/drawing/2014/main" id="{BA461156-4243-4D1D-909D-7D2009BC4E84}"/>
              </a:ext>
            </a:extLst>
          </p:cNvPr>
          <p:cNvSpPr txBox="1"/>
          <p:nvPr/>
        </p:nvSpPr>
        <p:spPr>
          <a:xfrm>
            <a:off x="9464224" y="5503792"/>
            <a:ext cx="335386" cy="646331"/>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宾港路</a:t>
            </a:r>
          </a:p>
        </p:txBody>
      </p:sp>
      <p:sp>
        <p:nvSpPr>
          <p:cNvPr id="48" name="文本框 47">
            <a:extLst>
              <a:ext uri="{FF2B5EF4-FFF2-40B4-BE49-F238E27FC236}">
                <a16:creationId xmlns:a16="http://schemas.microsoft.com/office/drawing/2014/main" id="{33115CB9-2129-4AEB-BB15-DD31F83AC5B8}"/>
              </a:ext>
            </a:extLst>
          </p:cNvPr>
          <p:cNvSpPr txBox="1"/>
          <p:nvPr/>
        </p:nvSpPr>
        <p:spPr>
          <a:xfrm>
            <a:off x="11156470" y="7463897"/>
            <a:ext cx="1218483"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东港六路</a:t>
            </a:r>
          </a:p>
        </p:txBody>
      </p:sp>
      <p:sp>
        <p:nvSpPr>
          <p:cNvPr id="49" name="文本框 48">
            <a:extLst>
              <a:ext uri="{FF2B5EF4-FFF2-40B4-BE49-F238E27FC236}">
                <a16:creationId xmlns:a16="http://schemas.microsoft.com/office/drawing/2014/main" id="{CEA9ED53-2F02-4E4E-9479-17D23C7AC345}"/>
              </a:ext>
            </a:extLst>
          </p:cNvPr>
          <p:cNvSpPr txBox="1"/>
          <p:nvPr/>
        </p:nvSpPr>
        <p:spPr>
          <a:xfrm rot="20774513">
            <a:off x="10824389" y="6337830"/>
            <a:ext cx="322115" cy="830997"/>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霞飞南路</a:t>
            </a:r>
          </a:p>
        </p:txBody>
      </p:sp>
      <p:sp>
        <p:nvSpPr>
          <p:cNvPr id="50" name="文本框 49">
            <a:extLst>
              <a:ext uri="{FF2B5EF4-FFF2-40B4-BE49-F238E27FC236}">
                <a16:creationId xmlns:a16="http://schemas.microsoft.com/office/drawing/2014/main" id="{F2839C72-7E70-48EC-80AB-21FFB3F1E3E1}"/>
              </a:ext>
            </a:extLst>
          </p:cNvPr>
          <p:cNvSpPr txBox="1"/>
          <p:nvPr/>
        </p:nvSpPr>
        <p:spPr>
          <a:xfrm rot="20466631">
            <a:off x="11308118" y="4424717"/>
            <a:ext cx="371917" cy="646331"/>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百灵路</a:t>
            </a:r>
          </a:p>
        </p:txBody>
      </p:sp>
      <p:sp>
        <p:nvSpPr>
          <p:cNvPr id="51" name="文本框 50">
            <a:extLst>
              <a:ext uri="{FF2B5EF4-FFF2-40B4-BE49-F238E27FC236}">
                <a16:creationId xmlns:a16="http://schemas.microsoft.com/office/drawing/2014/main" id="{1D4271B5-C26B-4F6A-B230-AE3C5D31F39D}"/>
              </a:ext>
            </a:extLst>
          </p:cNvPr>
          <p:cNvSpPr txBox="1"/>
          <p:nvPr/>
        </p:nvSpPr>
        <p:spPr>
          <a:xfrm>
            <a:off x="11012669" y="7889481"/>
            <a:ext cx="1218483" cy="276999"/>
          </a:xfrm>
          <a:prstGeom prst="rect">
            <a:avLst/>
          </a:prstGeom>
          <a:noFill/>
        </p:spPr>
        <p:txBody>
          <a:bodyPr wrap="square" rtlCol="0">
            <a:spAutoFit/>
          </a:bodyPr>
          <a:lstStyle>
            <a:defPPr>
              <a:defRPr lang="en-US"/>
            </a:defPPr>
            <a:lvl1pPr algn="dist">
              <a:defRPr sz="1400" b="1">
                <a:effectLst>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effectLst>
                  <a:glow rad="139700">
                    <a:schemeClr val="bg1">
                      <a:alpha val="40000"/>
                    </a:schemeClr>
                  </a:glow>
                  <a:outerShdw blurRad="50800" dist="76200" dir="12600000" sx="106000" sy="106000" algn="bl" rotWithShape="0">
                    <a:schemeClr val="bg1">
                      <a:alpha val="89000"/>
                    </a:schemeClr>
                  </a:outerShdw>
                </a:effectLst>
              </a:rPr>
              <a:t>东港八路</a:t>
            </a:r>
          </a:p>
        </p:txBody>
      </p:sp>
      <p:sp>
        <p:nvSpPr>
          <p:cNvPr id="53" name="文本框 52">
            <a:extLst>
              <a:ext uri="{FF2B5EF4-FFF2-40B4-BE49-F238E27FC236}">
                <a16:creationId xmlns:a16="http://schemas.microsoft.com/office/drawing/2014/main" id="{C69F7D68-9FD2-4E97-8DDD-5439B7B46E59}"/>
              </a:ext>
            </a:extLst>
          </p:cNvPr>
          <p:cNvSpPr txBox="1"/>
          <p:nvPr/>
        </p:nvSpPr>
        <p:spPr>
          <a:xfrm>
            <a:off x="11877526" y="6136114"/>
            <a:ext cx="371917" cy="1015663"/>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中关村大道</a:t>
            </a:r>
          </a:p>
        </p:txBody>
      </p:sp>
      <p:sp>
        <p:nvSpPr>
          <p:cNvPr id="54" name="文本框 53">
            <a:extLst>
              <a:ext uri="{FF2B5EF4-FFF2-40B4-BE49-F238E27FC236}">
                <a16:creationId xmlns:a16="http://schemas.microsoft.com/office/drawing/2014/main" id="{C9733092-53B2-4693-9A8A-24291742D337}"/>
              </a:ext>
            </a:extLst>
          </p:cNvPr>
          <p:cNvSpPr txBox="1"/>
          <p:nvPr/>
        </p:nvSpPr>
        <p:spPr>
          <a:xfrm rot="242082">
            <a:off x="12680526" y="7230072"/>
            <a:ext cx="371917" cy="646331"/>
          </a:xfrm>
          <a:prstGeom prst="rect">
            <a:avLst/>
          </a:prstGeom>
          <a:noFill/>
        </p:spPr>
        <p:txBody>
          <a:bodyPr wrap="square" rtlCol="0">
            <a:spAutoFit/>
          </a:bodyPr>
          <a:lstStyle>
            <a:defPPr>
              <a:defRPr lang="en-US"/>
            </a:defPPr>
            <a:lvl1pPr>
              <a:defRPr sz="1050" b="1" i="1">
                <a:solidFill>
                  <a:schemeClr val="accent5">
                    <a:lumMod val="75000"/>
                  </a:schemeClr>
                </a:solidFill>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上山溪</a:t>
            </a:r>
          </a:p>
        </p:txBody>
      </p:sp>
      <p:sp>
        <p:nvSpPr>
          <p:cNvPr id="55" name="文本框 54">
            <a:extLst>
              <a:ext uri="{FF2B5EF4-FFF2-40B4-BE49-F238E27FC236}">
                <a16:creationId xmlns:a16="http://schemas.microsoft.com/office/drawing/2014/main" id="{BB86EC4E-58FC-4FE6-9956-B6A65ED3777A}"/>
              </a:ext>
            </a:extLst>
          </p:cNvPr>
          <p:cNvSpPr txBox="1"/>
          <p:nvPr/>
        </p:nvSpPr>
        <p:spPr>
          <a:xfrm rot="767811">
            <a:off x="11256138" y="6906520"/>
            <a:ext cx="752801"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pPr algn="l"/>
            <a:r>
              <a:rPr lang="zh-CN" altLang="en-US" sz="1200" dirty="0"/>
              <a:t>乌引渠</a:t>
            </a:r>
          </a:p>
        </p:txBody>
      </p:sp>
      <p:sp>
        <p:nvSpPr>
          <p:cNvPr id="56" name="文本框 55">
            <a:extLst>
              <a:ext uri="{FF2B5EF4-FFF2-40B4-BE49-F238E27FC236}">
                <a16:creationId xmlns:a16="http://schemas.microsoft.com/office/drawing/2014/main" id="{CE519750-AB99-4205-8957-E8714A9740C2}"/>
              </a:ext>
            </a:extLst>
          </p:cNvPr>
          <p:cNvSpPr txBox="1"/>
          <p:nvPr/>
        </p:nvSpPr>
        <p:spPr>
          <a:xfrm rot="19999400">
            <a:off x="10366483" y="6038605"/>
            <a:ext cx="1389555"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en-US" altLang="zh-CN" sz="1200" dirty="0"/>
              <a:t>320</a:t>
            </a:r>
            <a:r>
              <a:rPr lang="zh-CN" altLang="en-US" sz="1200" dirty="0"/>
              <a:t>国道</a:t>
            </a:r>
          </a:p>
        </p:txBody>
      </p:sp>
      <p:sp>
        <p:nvSpPr>
          <p:cNvPr id="72" name="文本框 71">
            <a:extLst>
              <a:ext uri="{FF2B5EF4-FFF2-40B4-BE49-F238E27FC236}">
                <a16:creationId xmlns:a16="http://schemas.microsoft.com/office/drawing/2014/main" id="{7137EEDB-C43A-44B3-9240-6EEBFDDBAAAA}"/>
              </a:ext>
            </a:extLst>
          </p:cNvPr>
          <p:cNvSpPr txBox="1"/>
          <p:nvPr/>
        </p:nvSpPr>
        <p:spPr>
          <a:xfrm rot="20622496">
            <a:off x="6097463" y="2036405"/>
            <a:ext cx="1389555"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杭金衢高速</a:t>
            </a:r>
          </a:p>
        </p:txBody>
      </p:sp>
      <p:sp>
        <p:nvSpPr>
          <p:cNvPr id="73" name="文本框 72">
            <a:extLst>
              <a:ext uri="{FF2B5EF4-FFF2-40B4-BE49-F238E27FC236}">
                <a16:creationId xmlns:a16="http://schemas.microsoft.com/office/drawing/2014/main" id="{6E14E64C-0A22-4A37-BCEB-DC8BD3A56331}"/>
              </a:ext>
            </a:extLst>
          </p:cNvPr>
          <p:cNvSpPr txBox="1"/>
          <p:nvPr/>
        </p:nvSpPr>
        <p:spPr>
          <a:xfrm rot="20622496">
            <a:off x="6409313" y="3065623"/>
            <a:ext cx="1389555"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pPr algn="ctr"/>
            <a:r>
              <a:rPr lang="zh-CN" altLang="en-US" sz="1200" dirty="0"/>
              <a:t>迎宾大道</a:t>
            </a:r>
          </a:p>
        </p:txBody>
      </p:sp>
      <p:sp>
        <p:nvSpPr>
          <p:cNvPr id="74" name="文本框 73">
            <a:extLst>
              <a:ext uri="{FF2B5EF4-FFF2-40B4-BE49-F238E27FC236}">
                <a16:creationId xmlns:a16="http://schemas.microsoft.com/office/drawing/2014/main" id="{E16594F6-F6E0-4FF3-8735-CCB7DAC275A2}"/>
              </a:ext>
            </a:extLst>
          </p:cNvPr>
          <p:cNvSpPr txBox="1"/>
          <p:nvPr/>
        </p:nvSpPr>
        <p:spPr>
          <a:xfrm rot="21208707">
            <a:off x="9072838" y="3422091"/>
            <a:ext cx="335386" cy="646331"/>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宾港路</a:t>
            </a:r>
          </a:p>
        </p:txBody>
      </p:sp>
      <p:sp>
        <p:nvSpPr>
          <p:cNvPr id="75" name="文本框 74">
            <a:extLst>
              <a:ext uri="{FF2B5EF4-FFF2-40B4-BE49-F238E27FC236}">
                <a16:creationId xmlns:a16="http://schemas.microsoft.com/office/drawing/2014/main" id="{27971E78-9016-4103-9C9B-53283B73B16A}"/>
              </a:ext>
            </a:extLst>
          </p:cNvPr>
          <p:cNvSpPr txBox="1"/>
          <p:nvPr/>
        </p:nvSpPr>
        <p:spPr>
          <a:xfrm rot="20097958">
            <a:off x="6864897" y="3910150"/>
            <a:ext cx="1389555" cy="27699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机场北路</a:t>
            </a:r>
          </a:p>
        </p:txBody>
      </p:sp>
      <p:sp>
        <p:nvSpPr>
          <p:cNvPr id="76" name="文本框 75">
            <a:extLst>
              <a:ext uri="{FF2B5EF4-FFF2-40B4-BE49-F238E27FC236}">
                <a16:creationId xmlns:a16="http://schemas.microsoft.com/office/drawing/2014/main" id="{9957D40F-30BF-44C1-AA8D-992CD9B1C869}"/>
              </a:ext>
            </a:extLst>
          </p:cNvPr>
          <p:cNvSpPr txBox="1"/>
          <p:nvPr/>
        </p:nvSpPr>
        <p:spPr>
          <a:xfrm rot="21223015">
            <a:off x="7799538" y="3144421"/>
            <a:ext cx="1389555" cy="261610"/>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pPr algn="l"/>
            <a:r>
              <a:rPr lang="zh-CN" altLang="en-US" sz="1050" i="1" dirty="0">
                <a:solidFill>
                  <a:schemeClr val="accent5">
                    <a:lumMod val="75000"/>
                  </a:schemeClr>
                </a:solidFill>
              </a:rPr>
              <a:t>衢江</a:t>
            </a:r>
          </a:p>
        </p:txBody>
      </p:sp>
      <p:sp>
        <p:nvSpPr>
          <p:cNvPr id="77" name="文本框 76">
            <a:extLst>
              <a:ext uri="{FF2B5EF4-FFF2-40B4-BE49-F238E27FC236}">
                <a16:creationId xmlns:a16="http://schemas.microsoft.com/office/drawing/2014/main" id="{1D468B24-97D6-426A-8966-5543B1F4A9A9}"/>
              </a:ext>
            </a:extLst>
          </p:cNvPr>
          <p:cNvSpPr txBox="1"/>
          <p:nvPr/>
        </p:nvSpPr>
        <p:spPr>
          <a:xfrm rot="21223015">
            <a:off x="5402175" y="2986433"/>
            <a:ext cx="414327" cy="577081"/>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pPr algn="l"/>
            <a:r>
              <a:rPr lang="zh-CN" altLang="en-US" sz="1050" i="1" dirty="0">
                <a:solidFill>
                  <a:schemeClr val="accent5">
                    <a:lumMod val="75000"/>
                  </a:schemeClr>
                </a:solidFill>
              </a:rPr>
              <a:t>庙源溪</a:t>
            </a:r>
          </a:p>
        </p:txBody>
      </p:sp>
      <p:sp>
        <p:nvSpPr>
          <p:cNvPr id="78" name="文本框 77">
            <a:extLst>
              <a:ext uri="{FF2B5EF4-FFF2-40B4-BE49-F238E27FC236}">
                <a16:creationId xmlns:a16="http://schemas.microsoft.com/office/drawing/2014/main" id="{1A6F4C6E-E00C-4284-ABF3-4F41DA6BBB6C}"/>
              </a:ext>
            </a:extLst>
          </p:cNvPr>
          <p:cNvSpPr txBox="1"/>
          <p:nvPr/>
        </p:nvSpPr>
        <p:spPr>
          <a:xfrm rot="20580234">
            <a:off x="4629677" y="2568904"/>
            <a:ext cx="335386" cy="1015663"/>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sz="1200" dirty="0"/>
              <a:t>九华北大道</a:t>
            </a:r>
          </a:p>
        </p:txBody>
      </p:sp>
      <p:sp>
        <p:nvSpPr>
          <p:cNvPr id="79" name="任意多边形 1">
            <a:extLst>
              <a:ext uri="{FF2B5EF4-FFF2-40B4-BE49-F238E27FC236}">
                <a16:creationId xmlns:a16="http://schemas.microsoft.com/office/drawing/2014/main" id="{CF826BCD-3DB8-4E01-87A9-685FD3A4F669}"/>
              </a:ext>
            </a:extLst>
          </p:cNvPr>
          <p:cNvSpPr/>
          <p:nvPr/>
        </p:nvSpPr>
        <p:spPr>
          <a:xfrm>
            <a:off x="7530716" y="2406073"/>
            <a:ext cx="813240" cy="581891"/>
          </a:xfrm>
          <a:custGeom>
            <a:avLst/>
            <a:gdLst>
              <a:gd name="connsiteX0" fmla="*/ 692727 w 711200"/>
              <a:gd name="connsiteY0" fmla="*/ 144703 h 584970"/>
              <a:gd name="connsiteX1" fmla="*/ 711200 w 711200"/>
              <a:gd name="connsiteY1" fmla="*/ 378691 h 584970"/>
              <a:gd name="connsiteX2" fmla="*/ 36946 w 711200"/>
              <a:gd name="connsiteY2" fmla="*/ 584970 h 584970"/>
              <a:gd name="connsiteX3" fmla="*/ 33867 w 711200"/>
              <a:gd name="connsiteY3" fmla="*/ 317115 h 584970"/>
              <a:gd name="connsiteX4" fmla="*/ 0 w 711200"/>
              <a:gd name="connsiteY4" fmla="*/ 43103 h 584970"/>
              <a:gd name="connsiteX5" fmla="*/ 477212 w 711200"/>
              <a:gd name="connsiteY5" fmla="*/ 0 h 584970"/>
              <a:gd name="connsiteX6" fmla="*/ 692727 w 711200"/>
              <a:gd name="connsiteY6" fmla="*/ 144703 h 584970"/>
              <a:gd name="connsiteX0-1" fmla="*/ 692727 w 711200"/>
              <a:gd name="connsiteY0-2" fmla="*/ 141624 h 581891"/>
              <a:gd name="connsiteX1-3" fmla="*/ 711200 w 711200"/>
              <a:gd name="connsiteY1-4" fmla="*/ 375612 h 581891"/>
              <a:gd name="connsiteX2-5" fmla="*/ 36946 w 711200"/>
              <a:gd name="connsiteY2-6" fmla="*/ 581891 h 581891"/>
              <a:gd name="connsiteX3-7" fmla="*/ 33867 w 711200"/>
              <a:gd name="connsiteY3-8" fmla="*/ 314036 h 581891"/>
              <a:gd name="connsiteX4-9" fmla="*/ 0 w 711200"/>
              <a:gd name="connsiteY4-10" fmla="*/ 40024 h 581891"/>
              <a:gd name="connsiteX5-11" fmla="*/ 375612 w 711200"/>
              <a:gd name="connsiteY5-12" fmla="*/ 0 h 581891"/>
              <a:gd name="connsiteX6-13" fmla="*/ 692727 w 711200"/>
              <a:gd name="connsiteY6-14" fmla="*/ 141624 h 581891"/>
              <a:gd name="connsiteX0-15" fmla="*/ 720436 w 720436"/>
              <a:gd name="connsiteY0-16" fmla="*/ 141624 h 581891"/>
              <a:gd name="connsiteX1-17" fmla="*/ 711200 w 720436"/>
              <a:gd name="connsiteY1-18" fmla="*/ 375612 h 581891"/>
              <a:gd name="connsiteX2-19" fmla="*/ 36946 w 720436"/>
              <a:gd name="connsiteY2-20" fmla="*/ 581891 h 581891"/>
              <a:gd name="connsiteX3-21" fmla="*/ 33867 w 720436"/>
              <a:gd name="connsiteY3-22" fmla="*/ 314036 h 581891"/>
              <a:gd name="connsiteX4-23" fmla="*/ 0 w 720436"/>
              <a:gd name="connsiteY4-24" fmla="*/ 40024 h 581891"/>
              <a:gd name="connsiteX5-25" fmla="*/ 375612 w 720436"/>
              <a:gd name="connsiteY5-26" fmla="*/ 0 h 581891"/>
              <a:gd name="connsiteX6-27" fmla="*/ 720436 w 720436"/>
              <a:gd name="connsiteY6-28" fmla="*/ 141624 h 581891"/>
              <a:gd name="connsiteX0-29" fmla="*/ 720436 w 720436"/>
              <a:gd name="connsiteY0-30" fmla="*/ 141624 h 581891"/>
              <a:gd name="connsiteX1-31" fmla="*/ 711200 w 720436"/>
              <a:gd name="connsiteY1-32" fmla="*/ 375612 h 581891"/>
              <a:gd name="connsiteX2-33" fmla="*/ 36946 w 720436"/>
              <a:gd name="connsiteY2-34" fmla="*/ 581891 h 581891"/>
              <a:gd name="connsiteX3-35" fmla="*/ 33867 w 720436"/>
              <a:gd name="connsiteY3-36" fmla="*/ 314036 h 581891"/>
              <a:gd name="connsiteX4-37" fmla="*/ 0 w 720436"/>
              <a:gd name="connsiteY4-38" fmla="*/ 40024 h 581891"/>
              <a:gd name="connsiteX5-39" fmla="*/ 375612 w 720436"/>
              <a:gd name="connsiteY5-40" fmla="*/ 0 h 581891"/>
              <a:gd name="connsiteX6-41" fmla="*/ 720436 w 720436"/>
              <a:gd name="connsiteY6-42" fmla="*/ 141624 h 581891"/>
              <a:gd name="connsiteX0-43" fmla="*/ 720436 w 720436"/>
              <a:gd name="connsiteY0-44" fmla="*/ 141624 h 581891"/>
              <a:gd name="connsiteX1-45" fmla="*/ 711200 w 720436"/>
              <a:gd name="connsiteY1-46" fmla="*/ 375612 h 581891"/>
              <a:gd name="connsiteX2-47" fmla="*/ 36946 w 720436"/>
              <a:gd name="connsiteY2-48" fmla="*/ 581891 h 581891"/>
              <a:gd name="connsiteX3-49" fmla="*/ 33867 w 720436"/>
              <a:gd name="connsiteY3-50" fmla="*/ 314036 h 581891"/>
              <a:gd name="connsiteX4-51" fmla="*/ 0 w 720436"/>
              <a:gd name="connsiteY4-52" fmla="*/ 40024 h 581891"/>
              <a:gd name="connsiteX5-53" fmla="*/ 375612 w 720436"/>
              <a:gd name="connsiteY5-54" fmla="*/ 0 h 581891"/>
              <a:gd name="connsiteX6-55" fmla="*/ 720436 w 720436"/>
              <a:gd name="connsiteY6-56" fmla="*/ 141624 h 581891"/>
              <a:gd name="connsiteX0-57" fmla="*/ 720436 w 769697"/>
              <a:gd name="connsiteY0-58" fmla="*/ 141624 h 581891"/>
              <a:gd name="connsiteX1-59" fmla="*/ 769697 w 769697"/>
              <a:gd name="connsiteY1-60" fmla="*/ 381770 h 581891"/>
              <a:gd name="connsiteX2-61" fmla="*/ 36946 w 769697"/>
              <a:gd name="connsiteY2-62" fmla="*/ 581891 h 581891"/>
              <a:gd name="connsiteX3-63" fmla="*/ 33867 w 769697"/>
              <a:gd name="connsiteY3-64" fmla="*/ 314036 h 581891"/>
              <a:gd name="connsiteX4-65" fmla="*/ 0 w 769697"/>
              <a:gd name="connsiteY4-66" fmla="*/ 40024 h 581891"/>
              <a:gd name="connsiteX5-67" fmla="*/ 375612 w 769697"/>
              <a:gd name="connsiteY5-68" fmla="*/ 0 h 581891"/>
              <a:gd name="connsiteX6-69" fmla="*/ 720436 w 769697"/>
              <a:gd name="connsiteY6-70" fmla="*/ 141624 h 581891"/>
              <a:gd name="connsiteX0-71" fmla="*/ 720436 w 769697"/>
              <a:gd name="connsiteY0-72" fmla="*/ 141624 h 581891"/>
              <a:gd name="connsiteX1-73" fmla="*/ 769697 w 769697"/>
              <a:gd name="connsiteY1-74" fmla="*/ 381770 h 581891"/>
              <a:gd name="connsiteX2-75" fmla="*/ 36946 w 769697"/>
              <a:gd name="connsiteY2-76" fmla="*/ 581891 h 581891"/>
              <a:gd name="connsiteX3-77" fmla="*/ 33867 w 769697"/>
              <a:gd name="connsiteY3-78" fmla="*/ 314036 h 581891"/>
              <a:gd name="connsiteX4-79" fmla="*/ 0 w 769697"/>
              <a:gd name="connsiteY4-80" fmla="*/ 40024 h 581891"/>
              <a:gd name="connsiteX5-81" fmla="*/ 375612 w 769697"/>
              <a:gd name="connsiteY5-82" fmla="*/ 0 h 581891"/>
              <a:gd name="connsiteX6-83" fmla="*/ 720436 w 769697"/>
              <a:gd name="connsiteY6-84" fmla="*/ 141624 h 581891"/>
              <a:gd name="connsiteX0-85" fmla="*/ 776420 w 776420"/>
              <a:gd name="connsiteY0-86" fmla="*/ 129183 h 581891"/>
              <a:gd name="connsiteX1-87" fmla="*/ 769697 w 776420"/>
              <a:gd name="connsiteY1-88" fmla="*/ 381770 h 581891"/>
              <a:gd name="connsiteX2-89" fmla="*/ 36946 w 776420"/>
              <a:gd name="connsiteY2-90" fmla="*/ 581891 h 581891"/>
              <a:gd name="connsiteX3-91" fmla="*/ 33867 w 776420"/>
              <a:gd name="connsiteY3-92" fmla="*/ 314036 h 581891"/>
              <a:gd name="connsiteX4-93" fmla="*/ 0 w 776420"/>
              <a:gd name="connsiteY4-94" fmla="*/ 40024 h 581891"/>
              <a:gd name="connsiteX5-95" fmla="*/ 375612 w 776420"/>
              <a:gd name="connsiteY5-96" fmla="*/ 0 h 581891"/>
              <a:gd name="connsiteX6-97" fmla="*/ 776420 w 776420"/>
              <a:gd name="connsiteY6-98" fmla="*/ 129183 h 581891"/>
              <a:gd name="connsiteX0-99" fmla="*/ 776420 w 813240"/>
              <a:gd name="connsiteY0-100" fmla="*/ 129183 h 581891"/>
              <a:gd name="connsiteX1-101" fmla="*/ 813240 w 813240"/>
              <a:gd name="connsiteY1-102" fmla="*/ 381770 h 581891"/>
              <a:gd name="connsiteX2-103" fmla="*/ 36946 w 813240"/>
              <a:gd name="connsiteY2-104" fmla="*/ 581891 h 581891"/>
              <a:gd name="connsiteX3-105" fmla="*/ 33867 w 813240"/>
              <a:gd name="connsiteY3-106" fmla="*/ 314036 h 581891"/>
              <a:gd name="connsiteX4-107" fmla="*/ 0 w 813240"/>
              <a:gd name="connsiteY4-108" fmla="*/ 40024 h 581891"/>
              <a:gd name="connsiteX5-109" fmla="*/ 375612 w 813240"/>
              <a:gd name="connsiteY5-110" fmla="*/ 0 h 581891"/>
              <a:gd name="connsiteX6-111" fmla="*/ 776420 w 813240"/>
              <a:gd name="connsiteY6-112" fmla="*/ 129183 h 581891"/>
              <a:gd name="connsiteX0-113" fmla="*/ 776420 w 813240"/>
              <a:gd name="connsiteY0-114" fmla="*/ 129183 h 581891"/>
              <a:gd name="connsiteX1-115" fmla="*/ 813240 w 813240"/>
              <a:gd name="connsiteY1-116" fmla="*/ 381770 h 581891"/>
              <a:gd name="connsiteX2-117" fmla="*/ 36946 w 813240"/>
              <a:gd name="connsiteY2-118" fmla="*/ 581891 h 581891"/>
              <a:gd name="connsiteX3-119" fmla="*/ 33867 w 813240"/>
              <a:gd name="connsiteY3-120" fmla="*/ 314036 h 581891"/>
              <a:gd name="connsiteX4-121" fmla="*/ 0 w 813240"/>
              <a:gd name="connsiteY4-122" fmla="*/ 40024 h 581891"/>
              <a:gd name="connsiteX5-123" fmla="*/ 375612 w 813240"/>
              <a:gd name="connsiteY5-124" fmla="*/ 0 h 581891"/>
              <a:gd name="connsiteX6-125" fmla="*/ 776420 w 813240"/>
              <a:gd name="connsiteY6-126" fmla="*/ 129183 h 5818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13240" h="581891">
                <a:moveTo>
                  <a:pt x="776420" y="129183"/>
                </a:moveTo>
                <a:lnTo>
                  <a:pt x="813240" y="381770"/>
                </a:lnTo>
                <a:cubicBezTo>
                  <a:pt x="513006" y="386775"/>
                  <a:pt x="281196" y="515184"/>
                  <a:pt x="36946" y="581891"/>
                </a:cubicBezTo>
                <a:cubicBezTo>
                  <a:pt x="35920" y="492606"/>
                  <a:pt x="34893" y="403321"/>
                  <a:pt x="33867" y="314036"/>
                </a:cubicBezTo>
                <a:lnTo>
                  <a:pt x="0" y="40024"/>
                </a:lnTo>
                <a:lnTo>
                  <a:pt x="375612" y="0"/>
                </a:lnTo>
                <a:cubicBezTo>
                  <a:pt x="490553" y="47208"/>
                  <a:pt x="541407" y="122000"/>
                  <a:pt x="776420" y="129183"/>
                </a:cubicBezTo>
                <a:close/>
              </a:path>
            </a:pathLst>
          </a:custGeom>
          <a:noFill/>
          <a:ln w="444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2">
            <a:extLst>
              <a:ext uri="{FF2B5EF4-FFF2-40B4-BE49-F238E27FC236}">
                <a16:creationId xmlns:a16="http://schemas.microsoft.com/office/drawing/2014/main" id="{FCEA90A3-B31E-4B9E-B003-3DF6CDBD7B84}"/>
              </a:ext>
            </a:extLst>
          </p:cNvPr>
          <p:cNvSpPr/>
          <p:nvPr/>
        </p:nvSpPr>
        <p:spPr>
          <a:xfrm>
            <a:off x="7532914" y="2410408"/>
            <a:ext cx="590939" cy="572278"/>
          </a:xfrm>
          <a:custGeom>
            <a:avLst/>
            <a:gdLst>
              <a:gd name="connsiteX0" fmla="*/ 590939 w 590939"/>
              <a:gd name="connsiteY0" fmla="*/ 398106 h 572278"/>
              <a:gd name="connsiteX1" fmla="*/ 553617 w 590939"/>
              <a:gd name="connsiteY1" fmla="*/ 68425 h 572278"/>
              <a:gd name="connsiteX2" fmla="*/ 342123 w 590939"/>
              <a:gd name="connsiteY2" fmla="*/ 0 h 572278"/>
              <a:gd name="connsiteX3" fmla="*/ 0 w 590939"/>
              <a:gd name="connsiteY3" fmla="*/ 43543 h 572278"/>
              <a:gd name="connsiteX4" fmla="*/ 55984 w 590939"/>
              <a:gd name="connsiteY4" fmla="*/ 367004 h 572278"/>
              <a:gd name="connsiteX5" fmla="*/ 43543 w 590939"/>
              <a:gd name="connsiteY5" fmla="*/ 572278 h 572278"/>
              <a:gd name="connsiteX6" fmla="*/ 342123 w 590939"/>
              <a:gd name="connsiteY6" fmla="*/ 441649 h 572278"/>
              <a:gd name="connsiteX7" fmla="*/ 590939 w 590939"/>
              <a:gd name="connsiteY7" fmla="*/ 398106 h 5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939" h="572278">
                <a:moveTo>
                  <a:pt x="590939" y="398106"/>
                </a:moveTo>
                <a:lnTo>
                  <a:pt x="553617" y="68425"/>
                </a:lnTo>
                <a:lnTo>
                  <a:pt x="342123" y="0"/>
                </a:lnTo>
                <a:lnTo>
                  <a:pt x="0" y="43543"/>
                </a:lnTo>
                <a:lnTo>
                  <a:pt x="55984" y="367004"/>
                </a:lnTo>
                <a:lnTo>
                  <a:pt x="43543" y="572278"/>
                </a:lnTo>
                <a:lnTo>
                  <a:pt x="342123" y="441649"/>
                </a:lnTo>
                <a:lnTo>
                  <a:pt x="590939" y="398106"/>
                </a:lnTo>
                <a:close/>
              </a:path>
            </a:pathLst>
          </a:custGeom>
          <a:solidFill>
            <a:schemeClr val="bg1">
              <a:alpha val="50196"/>
            </a:schemeClr>
          </a:solid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82" name="对话气泡: 圆角矩形 81">
            <a:extLst>
              <a:ext uri="{FF2B5EF4-FFF2-40B4-BE49-F238E27FC236}">
                <a16:creationId xmlns:a16="http://schemas.microsoft.com/office/drawing/2014/main" id="{0AB31B62-E719-492B-836D-D1CC7EC098FB}"/>
              </a:ext>
            </a:extLst>
          </p:cNvPr>
          <p:cNvSpPr/>
          <p:nvPr/>
        </p:nvSpPr>
        <p:spPr>
          <a:xfrm>
            <a:off x="7781445" y="2030413"/>
            <a:ext cx="1041880" cy="342063"/>
          </a:xfrm>
          <a:prstGeom prst="wedgeRoundRectCallout">
            <a:avLst>
              <a:gd name="adj1" fmla="val -43877"/>
              <a:gd name="adj2" fmla="val 84875"/>
              <a:gd name="adj3" fmla="val 16667"/>
            </a:avLst>
          </a:prstGeom>
          <a:solidFill>
            <a:schemeClr val="bg1">
              <a:alpha val="60000"/>
            </a:schemeClr>
          </a:solidFill>
          <a:ln w="34925">
            <a:no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800" b="1" dirty="0">
                <a:latin typeface="微软雅黑" panose="020B0503020204020204" pitchFamily="34" charset="-122"/>
                <a:ea typeface="微软雅黑" panose="020B0503020204020204" pitchFamily="34" charset="-122"/>
              </a:rPr>
              <a:t>用地面积约</a:t>
            </a:r>
            <a:r>
              <a:rPr lang="en-US" altLang="zh-CN" sz="800" b="1" dirty="0">
                <a:latin typeface="微软雅黑" panose="020B0503020204020204" pitchFamily="34" charset="-122"/>
                <a:ea typeface="微软雅黑" panose="020B0503020204020204" pitchFamily="34" charset="-122"/>
              </a:rPr>
              <a:t>810</a:t>
            </a:r>
            <a:r>
              <a:rPr lang="zh-CN" altLang="en-US" sz="800" b="1" dirty="0">
                <a:latin typeface="微软雅黑" panose="020B0503020204020204" pitchFamily="34" charset="-122"/>
                <a:ea typeface="微软雅黑" panose="020B0503020204020204" pitchFamily="34" charset="-122"/>
              </a:rPr>
              <a:t>亩</a:t>
            </a:r>
          </a:p>
          <a:p>
            <a:r>
              <a:rPr lang="zh-CN" altLang="en-US" sz="800" b="1" dirty="0">
                <a:latin typeface="微软雅黑" panose="020B0503020204020204" pitchFamily="34" charset="-122"/>
                <a:ea typeface="微软雅黑" panose="020B0503020204020204" pitchFamily="34" charset="-122"/>
              </a:rPr>
              <a:t>远期预留</a:t>
            </a:r>
            <a:r>
              <a:rPr lang="en-US" altLang="zh-CN" sz="800" b="1" dirty="0">
                <a:latin typeface="微软雅黑" panose="020B0503020204020204" pitchFamily="34" charset="-122"/>
                <a:ea typeface="微软雅黑" panose="020B0503020204020204" pitchFamily="34" charset="-122"/>
              </a:rPr>
              <a:t>200</a:t>
            </a:r>
            <a:r>
              <a:rPr lang="zh-CN" altLang="en-US" sz="800" b="1" dirty="0">
                <a:latin typeface="微软雅黑" panose="020B0503020204020204" pitchFamily="34" charset="-122"/>
                <a:ea typeface="微软雅黑" panose="020B0503020204020204" pitchFamily="34" charset="-122"/>
              </a:rPr>
              <a:t>亩</a:t>
            </a:r>
          </a:p>
        </p:txBody>
      </p:sp>
    </p:spTree>
    <p:extLst>
      <p:ext uri="{BB962C8B-B14F-4D97-AF65-F5344CB8AC3E}">
        <p14:creationId xmlns:p14="http://schemas.microsoft.com/office/powerpoint/2010/main" val="3401642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6"/>
          <p:cNvSpPr txBox="1"/>
          <p:nvPr>
            <p:custDataLst>
              <p:tags r:id="rId1"/>
            </p:custDataLst>
          </p:nvPr>
        </p:nvSpPr>
        <p:spPr>
          <a:xfrm>
            <a:off x="7679480" y="7968580"/>
            <a:ext cx="6979280" cy="2346283"/>
          </a:xfrm>
          <a:prstGeom prst="rect">
            <a:avLst/>
          </a:prstGeom>
          <a:noFill/>
        </p:spPr>
        <p:txBody>
          <a:bodyPr vert="horz" wrap="square" lIns="91440" tIns="45720" rIns="91440" bIns="45720" rtlCol="0" anchor="t" anchorCtr="0">
            <a:spAutoFit/>
          </a:bodyPr>
          <a:lstStyle>
            <a:lvl1pPr marL="0" indent="0" algn="l" defTabSz="1828165"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400" indent="0" algn="l" defTabSz="1828165"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165" indent="0" algn="l" defTabSz="1828165"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565" indent="0" algn="l" defTabSz="1828165"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965" indent="0" algn="l" defTabSz="1828165"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l" defTabSz="914400">
              <a:lnSpc>
                <a:spcPct val="150000"/>
              </a:lnSpc>
              <a:spcBef>
                <a:spcPts val="0"/>
              </a:spcBef>
              <a:spcAft>
                <a:spcPts val="0"/>
              </a:spcAft>
              <a:buClrTx/>
              <a:buSzTx/>
              <a:buFontTx/>
            </a:pPr>
            <a:r>
              <a:rPr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选址位置：</a:t>
            </a:r>
            <a:endParaRPr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defTabSz="914400">
              <a:lnSpc>
                <a:spcPct val="150000"/>
              </a:lnSpc>
              <a:spcBef>
                <a:spcPts val="0"/>
              </a:spcBef>
              <a:spcAft>
                <a:spcPts val="0"/>
              </a:spcAft>
              <a:buClrTx/>
              <a:buSzTx/>
              <a:buFontTx/>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选址位于迎宾大道北侧，十三里村南侧，规划浮石大道东侧。</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defTabSz="914400">
              <a:lnSpc>
                <a:spcPct val="150000"/>
              </a:lnSpc>
              <a:spcBef>
                <a:spcPts val="0"/>
              </a:spcBef>
              <a:spcAft>
                <a:spcPts val="0"/>
              </a:spcAft>
              <a:buClrTx/>
              <a:buSzTx/>
              <a:buFontTx/>
            </a:pPr>
            <a:r>
              <a:rPr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、规模：</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defTabSz="914400">
              <a:lnSpc>
                <a:spcPct val="150000"/>
              </a:lnSpc>
              <a:spcBef>
                <a:spcPts val="0"/>
              </a:spcBef>
              <a:buFontTx/>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选址用地面积约</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810</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亩，远期预留用地面积</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200</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亩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总用地面积约</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1000</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亩。地块东西长约</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千米，南北宽约</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0.6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千米。</a:t>
            </a:r>
          </a:p>
        </p:txBody>
      </p:sp>
      <p:pic>
        <p:nvPicPr>
          <p:cNvPr id="7" name="图片 6"/>
          <p:cNvPicPr>
            <a:picLocks noChangeAspect="1"/>
          </p:cNvPicPr>
          <p:nvPr/>
        </p:nvPicPr>
        <p:blipFill rotWithShape="1">
          <a:blip r:embed="rId3"/>
          <a:srcRect t="10491" b="22229"/>
          <a:stretch>
            <a:fillRect/>
          </a:stretch>
        </p:blipFill>
        <p:spPr>
          <a:xfrm>
            <a:off x="7773191" y="1312863"/>
            <a:ext cx="6885569" cy="5922258"/>
          </a:xfrm>
          <a:prstGeom prst="rect">
            <a:avLst/>
          </a:prstGeom>
        </p:spPr>
      </p:pic>
      <p:sp>
        <p:nvSpPr>
          <p:cNvPr id="8" name="文本框 7"/>
          <p:cNvSpPr txBox="1"/>
          <p:nvPr/>
        </p:nvSpPr>
        <p:spPr>
          <a:xfrm>
            <a:off x="9774918" y="3560801"/>
            <a:ext cx="1824415" cy="369332"/>
          </a:xfrm>
          <a:prstGeom prst="wedgeRectCallout">
            <a:avLst>
              <a:gd name="adj1" fmla="val 21200"/>
              <a:gd name="adj2" fmla="val -317932"/>
            </a:avLst>
          </a:prstGeom>
          <a:solidFill>
            <a:schemeClr val="bg1">
              <a:alpha val="74000"/>
            </a:schemeClr>
          </a:solidFill>
          <a:ln>
            <a:solidFill>
              <a:schemeClr val="tx1"/>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参考选址方案</a:t>
            </a:r>
            <a:endParaRPr lang="en-US" altLang="zh-CN" b="1" dirty="0">
              <a:latin typeface="微软雅黑" panose="020B0503020204020204" pitchFamily="34" charset="-122"/>
              <a:ea typeface="微软雅黑" panose="020B0503020204020204" pitchFamily="34" charset="-122"/>
            </a:endParaRPr>
          </a:p>
        </p:txBody>
      </p:sp>
      <p:sp>
        <p:nvSpPr>
          <p:cNvPr id="45" name="十角星 44"/>
          <p:cNvSpPr/>
          <p:nvPr/>
        </p:nvSpPr>
        <p:spPr>
          <a:xfrm>
            <a:off x="10882764" y="2370937"/>
            <a:ext cx="333211" cy="333211"/>
          </a:xfrm>
          <a:prstGeom prst="star10">
            <a:avLst/>
          </a:prstGeom>
          <a:solidFill>
            <a:srgbClr val="FF0000">
              <a:alpha val="69804"/>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0881" t="4511" r="38884" b="58898"/>
          <a:stretch>
            <a:fillRect/>
          </a:stretch>
        </p:blipFill>
        <p:spPr>
          <a:xfrm>
            <a:off x="611187" y="1312863"/>
            <a:ext cx="6809715" cy="9182100"/>
          </a:xfrm>
          <a:prstGeom prst="rect">
            <a:avLst/>
          </a:prstGeom>
        </p:spPr>
      </p:pic>
      <p:sp>
        <p:nvSpPr>
          <p:cNvPr id="9" name="任意多边形 8"/>
          <p:cNvSpPr/>
          <p:nvPr/>
        </p:nvSpPr>
        <p:spPr>
          <a:xfrm>
            <a:off x="3088408" y="4297662"/>
            <a:ext cx="1434086" cy="1026430"/>
          </a:xfrm>
          <a:custGeom>
            <a:avLst/>
            <a:gdLst>
              <a:gd name="connsiteX0" fmla="*/ 692727 w 711200"/>
              <a:gd name="connsiteY0" fmla="*/ 144703 h 584970"/>
              <a:gd name="connsiteX1" fmla="*/ 711200 w 711200"/>
              <a:gd name="connsiteY1" fmla="*/ 378691 h 584970"/>
              <a:gd name="connsiteX2" fmla="*/ 36946 w 711200"/>
              <a:gd name="connsiteY2" fmla="*/ 584970 h 584970"/>
              <a:gd name="connsiteX3" fmla="*/ 33867 w 711200"/>
              <a:gd name="connsiteY3" fmla="*/ 317115 h 584970"/>
              <a:gd name="connsiteX4" fmla="*/ 0 w 711200"/>
              <a:gd name="connsiteY4" fmla="*/ 43103 h 584970"/>
              <a:gd name="connsiteX5" fmla="*/ 477212 w 711200"/>
              <a:gd name="connsiteY5" fmla="*/ 0 h 584970"/>
              <a:gd name="connsiteX6" fmla="*/ 692727 w 711200"/>
              <a:gd name="connsiteY6" fmla="*/ 144703 h 584970"/>
              <a:gd name="connsiteX0-1" fmla="*/ 692727 w 711200"/>
              <a:gd name="connsiteY0-2" fmla="*/ 141624 h 581891"/>
              <a:gd name="connsiteX1-3" fmla="*/ 711200 w 711200"/>
              <a:gd name="connsiteY1-4" fmla="*/ 375612 h 581891"/>
              <a:gd name="connsiteX2-5" fmla="*/ 36946 w 711200"/>
              <a:gd name="connsiteY2-6" fmla="*/ 581891 h 581891"/>
              <a:gd name="connsiteX3-7" fmla="*/ 33867 w 711200"/>
              <a:gd name="connsiteY3-8" fmla="*/ 314036 h 581891"/>
              <a:gd name="connsiteX4-9" fmla="*/ 0 w 711200"/>
              <a:gd name="connsiteY4-10" fmla="*/ 40024 h 581891"/>
              <a:gd name="connsiteX5-11" fmla="*/ 375612 w 711200"/>
              <a:gd name="connsiteY5-12" fmla="*/ 0 h 581891"/>
              <a:gd name="connsiteX6-13" fmla="*/ 692727 w 711200"/>
              <a:gd name="connsiteY6-14" fmla="*/ 141624 h 581891"/>
              <a:gd name="connsiteX0-15" fmla="*/ 720436 w 720436"/>
              <a:gd name="connsiteY0-16" fmla="*/ 141624 h 581891"/>
              <a:gd name="connsiteX1-17" fmla="*/ 711200 w 720436"/>
              <a:gd name="connsiteY1-18" fmla="*/ 375612 h 581891"/>
              <a:gd name="connsiteX2-19" fmla="*/ 36946 w 720436"/>
              <a:gd name="connsiteY2-20" fmla="*/ 581891 h 581891"/>
              <a:gd name="connsiteX3-21" fmla="*/ 33867 w 720436"/>
              <a:gd name="connsiteY3-22" fmla="*/ 314036 h 581891"/>
              <a:gd name="connsiteX4-23" fmla="*/ 0 w 720436"/>
              <a:gd name="connsiteY4-24" fmla="*/ 40024 h 581891"/>
              <a:gd name="connsiteX5-25" fmla="*/ 375612 w 720436"/>
              <a:gd name="connsiteY5-26" fmla="*/ 0 h 581891"/>
              <a:gd name="connsiteX6-27" fmla="*/ 720436 w 720436"/>
              <a:gd name="connsiteY6-28" fmla="*/ 141624 h 581891"/>
              <a:gd name="connsiteX0-29" fmla="*/ 720436 w 720436"/>
              <a:gd name="connsiteY0-30" fmla="*/ 141624 h 581891"/>
              <a:gd name="connsiteX1-31" fmla="*/ 711200 w 720436"/>
              <a:gd name="connsiteY1-32" fmla="*/ 375612 h 581891"/>
              <a:gd name="connsiteX2-33" fmla="*/ 36946 w 720436"/>
              <a:gd name="connsiteY2-34" fmla="*/ 581891 h 581891"/>
              <a:gd name="connsiteX3-35" fmla="*/ 33867 w 720436"/>
              <a:gd name="connsiteY3-36" fmla="*/ 314036 h 581891"/>
              <a:gd name="connsiteX4-37" fmla="*/ 0 w 720436"/>
              <a:gd name="connsiteY4-38" fmla="*/ 40024 h 581891"/>
              <a:gd name="connsiteX5-39" fmla="*/ 375612 w 720436"/>
              <a:gd name="connsiteY5-40" fmla="*/ 0 h 581891"/>
              <a:gd name="connsiteX6-41" fmla="*/ 720436 w 720436"/>
              <a:gd name="connsiteY6-42" fmla="*/ 141624 h 581891"/>
              <a:gd name="connsiteX0-43" fmla="*/ 720436 w 720436"/>
              <a:gd name="connsiteY0-44" fmla="*/ 141624 h 581891"/>
              <a:gd name="connsiteX1-45" fmla="*/ 711200 w 720436"/>
              <a:gd name="connsiteY1-46" fmla="*/ 375612 h 581891"/>
              <a:gd name="connsiteX2-47" fmla="*/ 36946 w 720436"/>
              <a:gd name="connsiteY2-48" fmla="*/ 581891 h 581891"/>
              <a:gd name="connsiteX3-49" fmla="*/ 33867 w 720436"/>
              <a:gd name="connsiteY3-50" fmla="*/ 314036 h 581891"/>
              <a:gd name="connsiteX4-51" fmla="*/ 0 w 720436"/>
              <a:gd name="connsiteY4-52" fmla="*/ 40024 h 581891"/>
              <a:gd name="connsiteX5-53" fmla="*/ 375612 w 720436"/>
              <a:gd name="connsiteY5-54" fmla="*/ 0 h 581891"/>
              <a:gd name="connsiteX6-55" fmla="*/ 720436 w 720436"/>
              <a:gd name="connsiteY6-56" fmla="*/ 141624 h 581891"/>
              <a:gd name="connsiteX0-57" fmla="*/ 720436 w 769697"/>
              <a:gd name="connsiteY0-58" fmla="*/ 141624 h 581891"/>
              <a:gd name="connsiteX1-59" fmla="*/ 769697 w 769697"/>
              <a:gd name="connsiteY1-60" fmla="*/ 381770 h 581891"/>
              <a:gd name="connsiteX2-61" fmla="*/ 36946 w 769697"/>
              <a:gd name="connsiteY2-62" fmla="*/ 581891 h 581891"/>
              <a:gd name="connsiteX3-63" fmla="*/ 33867 w 769697"/>
              <a:gd name="connsiteY3-64" fmla="*/ 314036 h 581891"/>
              <a:gd name="connsiteX4-65" fmla="*/ 0 w 769697"/>
              <a:gd name="connsiteY4-66" fmla="*/ 40024 h 581891"/>
              <a:gd name="connsiteX5-67" fmla="*/ 375612 w 769697"/>
              <a:gd name="connsiteY5-68" fmla="*/ 0 h 581891"/>
              <a:gd name="connsiteX6-69" fmla="*/ 720436 w 769697"/>
              <a:gd name="connsiteY6-70" fmla="*/ 141624 h 581891"/>
              <a:gd name="connsiteX0-71" fmla="*/ 720436 w 769697"/>
              <a:gd name="connsiteY0-72" fmla="*/ 141624 h 581891"/>
              <a:gd name="connsiteX1-73" fmla="*/ 769697 w 769697"/>
              <a:gd name="connsiteY1-74" fmla="*/ 381770 h 581891"/>
              <a:gd name="connsiteX2-75" fmla="*/ 36946 w 769697"/>
              <a:gd name="connsiteY2-76" fmla="*/ 581891 h 581891"/>
              <a:gd name="connsiteX3-77" fmla="*/ 33867 w 769697"/>
              <a:gd name="connsiteY3-78" fmla="*/ 314036 h 581891"/>
              <a:gd name="connsiteX4-79" fmla="*/ 0 w 769697"/>
              <a:gd name="connsiteY4-80" fmla="*/ 40024 h 581891"/>
              <a:gd name="connsiteX5-81" fmla="*/ 375612 w 769697"/>
              <a:gd name="connsiteY5-82" fmla="*/ 0 h 581891"/>
              <a:gd name="connsiteX6-83" fmla="*/ 720436 w 769697"/>
              <a:gd name="connsiteY6-84" fmla="*/ 141624 h 581891"/>
              <a:gd name="connsiteX0-85" fmla="*/ 776420 w 776420"/>
              <a:gd name="connsiteY0-86" fmla="*/ 129183 h 581891"/>
              <a:gd name="connsiteX1-87" fmla="*/ 769697 w 776420"/>
              <a:gd name="connsiteY1-88" fmla="*/ 381770 h 581891"/>
              <a:gd name="connsiteX2-89" fmla="*/ 36946 w 776420"/>
              <a:gd name="connsiteY2-90" fmla="*/ 581891 h 581891"/>
              <a:gd name="connsiteX3-91" fmla="*/ 33867 w 776420"/>
              <a:gd name="connsiteY3-92" fmla="*/ 314036 h 581891"/>
              <a:gd name="connsiteX4-93" fmla="*/ 0 w 776420"/>
              <a:gd name="connsiteY4-94" fmla="*/ 40024 h 581891"/>
              <a:gd name="connsiteX5-95" fmla="*/ 375612 w 776420"/>
              <a:gd name="connsiteY5-96" fmla="*/ 0 h 581891"/>
              <a:gd name="connsiteX6-97" fmla="*/ 776420 w 776420"/>
              <a:gd name="connsiteY6-98" fmla="*/ 129183 h 581891"/>
              <a:gd name="connsiteX0-99" fmla="*/ 776420 w 813240"/>
              <a:gd name="connsiteY0-100" fmla="*/ 129183 h 581891"/>
              <a:gd name="connsiteX1-101" fmla="*/ 813240 w 813240"/>
              <a:gd name="connsiteY1-102" fmla="*/ 381770 h 581891"/>
              <a:gd name="connsiteX2-103" fmla="*/ 36946 w 813240"/>
              <a:gd name="connsiteY2-104" fmla="*/ 581891 h 581891"/>
              <a:gd name="connsiteX3-105" fmla="*/ 33867 w 813240"/>
              <a:gd name="connsiteY3-106" fmla="*/ 314036 h 581891"/>
              <a:gd name="connsiteX4-107" fmla="*/ 0 w 813240"/>
              <a:gd name="connsiteY4-108" fmla="*/ 40024 h 581891"/>
              <a:gd name="connsiteX5-109" fmla="*/ 375612 w 813240"/>
              <a:gd name="connsiteY5-110" fmla="*/ 0 h 581891"/>
              <a:gd name="connsiteX6-111" fmla="*/ 776420 w 813240"/>
              <a:gd name="connsiteY6-112" fmla="*/ 129183 h 581891"/>
              <a:gd name="connsiteX0-113" fmla="*/ 776420 w 813240"/>
              <a:gd name="connsiteY0-114" fmla="*/ 129183 h 581891"/>
              <a:gd name="connsiteX1-115" fmla="*/ 813240 w 813240"/>
              <a:gd name="connsiteY1-116" fmla="*/ 381770 h 581891"/>
              <a:gd name="connsiteX2-117" fmla="*/ 36946 w 813240"/>
              <a:gd name="connsiteY2-118" fmla="*/ 581891 h 581891"/>
              <a:gd name="connsiteX3-119" fmla="*/ 33867 w 813240"/>
              <a:gd name="connsiteY3-120" fmla="*/ 314036 h 581891"/>
              <a:gd name="connsiteX4-121" fmla="*/ 0 w 813240"/>
              <a:gd name="connsiteY4-122" fmla="*/ 40024 h 581891"/>
              <a:gd name="connsiteX5-123" fmla="*/ 375612 w 813240"/>
              <a:gd name="connsiteY5-124" fmla="*/ 0 h 581891"/>
              <a:gd name="connsiteX6-125" fmla="*/ 776420 w 813240"/>
              <a:gd name="connsiteY6-126" fmla="*/ 129183 h 5818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13240" h="581891">
                <a:moveTo>
                  <a:pt x="776420" y="129183"/>
                </a:moveTo>
                <a:lnTo>
                  <a:pt x="813240" y="381770"/>
                </a:lnTo>
                <a:cubicBezTo>
                  <a:pt x="513006" y="386775"/>
                  <a:pt x="281196" y="515184"/>
                  <a:pt x="36946" y="581891"/>
                </a:cubicBezTo>
                <a:cubicBezTo>
                  <a:pt x="35920" y="492606"/>
                  <a:pt x="34893" y="403321"/>
                  <a:pt x="33867" y="314036"/>
                </a:cubicBezTo>
                <a:lnTo>
                  <a:pt x="0" y="40024"/>
                </a:lnTo>
                <a:lnTo>
                  <a:pt x="375612" y="0"/>
                </a:lnTo>
                <a:cubicBezTo>
                  <a:pt x="490553" y="47208"/>
                  <a:pt x="541407" y="122000"/>
                  <a:pt x="776420" y="129183"/>
                </a:cubicBezTo>
                <a:close/>
              </a:path>
            </a:pathLst>
          </a:custGeom>
          <a:noFill/>
          <a:ln w="444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3056011" y="4334918"/>
            <a:ext cx="1041008" cy="1009152"/>
          </a:xfrm>
          <a:custGeom>
            <a:avLst/>
            <a:gdLst>
              <a:gd name="connsiteX0" fmla="*/ 590939 w 590939"/>
              <a:gd name="connsiteY0" fmla="*/ 398106 h 572278"/>
              <a:gd name="connsiteX1" fmla="*/ 553617 w 590939"/>
              <a:gd name="connsiteY1" fmla="*/ 68425 h 572278"/>
              <a:gd name="connsiteX2" fmla="*/ 342123 w 590939"/>
              <a:gd name="connsiteY2" fmla="*/ 0 h 572278"/>
              <a:gd name="connsiteX3" fmla="*/ 0 w 590939"/>
              <a:gd name="connsiteY3" fmla="*/ 43543 h 572278"/>
              <a:gd name="connsiteX4" fmla="*/ 55984 w 590939"/>
              <a:gd name="connsiteY4" fmla="*/ 367004 h 572278"/>
              <a:gd name="connsiteX5" fmla="*/ 43543 w 590939"/>
              <a:gd name="connsiteY5" fmla="*/ 572278 h 572278"/>
              <a:gd name="connsiteX6" fmla="*/ 342123 w 590939"/>
              <a:gd name="connsiteY6" fmla="*/ 441649 h 572278"/>
              <a:gd name="connsiteX7" fmla="*/ 590939 w 590939"/>
              <a:gd name="connsiteY7" fmla="*/ 398106 h 5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939" h="572278">
                <a:moveTo>
                  <a:pt x="590939" y="398106"/>
                </a:moveTo>
                <a:lnTo>
                  <a:pt x="553617" y="68425"/>
                </a:lnTo>
                <a:lnTo>
                  <a:pt x="342123" y="0"/>
                </a:lnTo>
                <a:lnTo>
                  <a:pt x="0" y="43543"/>
                </a:lnTo>
                <a:lnTo>
                  <a:pt x="55984" y="367004"/>
                </a:lnTo>
                <a:lnTo>
                  <a:pt x="43543" y="572278"/>
                </a:lnTo>
                <a:lnTo>
                  <a:pt x="342123" y="441649"/>
                </a:lnTo>
                <a:lnTo>
                  <a:pt x="590939" y="398106"/>
                </a:lnTo>
                <a:close/>
              </a:path>
            </a:pathLst>
          </a:custGeom>
          <a:solidFill>
            <a:schemeClr val="bg1">
              <a:alpha val="50196"/>
            </a:schemeClr>
          </a:solid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11" name="文本框 10"/>
          <p:cNvSpPr txBox="1"/>
          <p:nvPr/>
        </p:nvSpPr>
        <p:spPr>
          <a:xfrm rot="21134146">
            <a:off x="6040809" y="5514083"/>
            <a:ext cx="270485" cy="628088"/>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宾港路</a:t>
            </a:r>
            <a:endParaRPr lang="en-US" altLang="zh-CN" dirty="0"/>
          </a:p>
        </p:txBody>
      </p:sp>
      <p:sp>
        <p:nvSpPr>
          <p:cNvPr id="13" name="文本框 12"/>
          <p:cNvSpPr txBox="1"/>
          <p:nvPr/>
        </p:nvSpPr>
        <p:spPr>
          <a:xfrm>
            <a:off x="2470185" y="3484177"/>
            <a:ext cx="1280721" cy="307777"/>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杭金衢高速</a:t>
            </a:r>
            <a:endParaRPr lang="en-US" altLang="zh-CN" dirty="0"/>
          </a:p>
        </p:txBody>
      </p:sp>
      <p:sp>
        <p:nvSpPr>
          <p:cNvPr id="14" name="文本框 13"/>
          <p:cNvSpPr txBox="1"/>
          <p:nvPr/>
        </p:nvSpPr>
        <p:spPr>
          <a:xfrm>
            <a:off x="5881783" y="3483763"/>
            <a:ext cx="1005361" cy="261704"/>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pPr algn="l"/>
            <a:r>
              <a:rPr lang="zh-CN" altLang="en-US" dirty="0"/>
              <a:t>衢州东</a:t>
            </a:r>
            <a:endParaRPr lang="en-US" altLang="zh-CN" dirty="0"/>
          </a:p>
        </p:txBody>
      </p:sp>
      <p:sp>
        <p:nvSpPr>
          <p:cNvPr id="15" name="矩形 14">
            <a:extLst>
              <a:ext uri="{FF2B5EF4-FFF2-40B4-BE49-F238E27FC236}">
                <a16:creationId xmlns:a16="http://schemas.microsoft.com/office/drawing/2014/main" id="{3C88A8B9-48F8-499A-9F87-FF2916AD1D94}"/>
              </a:ext>
            </a:extLst>
          </p:cNvPr>
          <p:cNvSpPr/>
          <p:nvPr/>
        </p:nvSpPr>
        <p:spPr>
          <a:xfrm>
            <a:off x="1105634" y="143092"/>
            <a:ext cx="2645272"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参考选址方案</a:t>
            </a:r>
          </a:p>
        </p:txBody>
      </p:sp>
      <p:sp>
        <p:nvSpPr>
          <p:cNvPr id="17" name="文本框 16">
            <a:extLst>
              <a:ext uri="{FF2B5EF4-FFF2-40B4-BE49-F238E27FC236}">
                <a16:creationId xmlns:a16="http://schemas.microsoft.com/office/drawing/2014/main" id="{E067B6C4-D40A-43D1-8783-A477DF3B365E}"/>
              </a:ext>
            </a:extLst>
          </p:cNvPr>
          <p:cNvSpPr txBox="1"/>
          <p:nvPr/>
        </p:nvSpPr>
        <p:spPr>
          <a:xfrm>
            <a:off x="4205698" y="5659324"/>
            <a:ext cx="1676085" cy="369332"/>
          </a:xfrm>
          <a:prstGeom prst="wedgeRectCallout">
            <a:avLst>
              <a:gd name="adj1" fmla="val -72432"/>
              <a:gd name="adj2" fmla="val -238187"/>
            </a:avLst>
          </a:prstGeom>
          <a:solidFill>
            <a:schemeClr val="bg1">
              <a:alpha val="74000"/>
            </a:schemeClr>
          </a:solidFill>
          <a:ln>
            <a:solidFill>
              <a:schemeClr val="tx1"/>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参考选址方案</a:t>
            </a:r>
            <a:endParaRPr lang="en-US" altLang="zh-CN"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A856A58A-907C-4D6C-957E-123A1F7ACF81}"/>
              </a:ext>
            </a:extLst>
          </p:cNvPr>
          <p:cNvSpPr txBox="1"/>
          <p:nvPr/>
        </p:nvSpPr>
        <p:spPr>
          <a:xfrm rot="20227566">
            <a:off x="1852289" y="5447864"/>
            <a:ext cx="1280721" cy="307777"/>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迎宾大道</a:t>
            </a:r>
            <a:endParaRPr lang="en-US" altLang="zh-C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096EE-7FAE-43CB-B969-A53032151133}"/>
              </a:ext>
            </a:extLst>
          </p:cNvPr>
          <p:cNvPicPr>
            <a:picLocks noChangeAspect="1"/>
          </p:cNvPicPr>
          <p:nvPr/>
        </p:nvPicPr>
        <p:blipFill rotWithShape="1">
          <a:blip r:embed="rId4"/>
          <a:srcRect l="4800" r="7308"/>
          <a:stretch/>
        </p:blipFill>
        <p:spPr>
          <a:xfrm>
            <a:off x="645982" y="5826382"/>
            <a:ext cx="6265594" cy="4391283"/>
          </a:xfrm>
          <a:prstGeom prst="rect">
            <a:avLst/>
          </a:prstGeom>
        </p:spPr>
      </p:pic>
      <p:sp>
        <p:nvSpPr>
          <p:cNvPr id="33" name="Title 6"/>
          <p:cNvSpPr txBox="1"/>
          <p:nvPr>
            <p:custDataLst>
              <p:tags r:id="rId1"/>
            </p:custDataLst>
          </p:nvPr>
        </p:nvSpPr>
        <p:spPr>
          <a:xfrm>
            <a:off x="7559675" y="1695154"/>
            <a:ext cx="7237413" cy="3269613"/>
          </a:xfrm>
          <a:prstGeom prst="rect">
            <a:avLst/>
          </a:prstGeom>
          <a:noFill/>
        </p:spPr>
        <p:txBody>
          <a:bodyPr vert="horz" wrap="square" lIns="91440" tIns="45720" rIns="91440" bIns="45720" rtlCol="0" anchor="t" anchorCtr="0">
            <a:spAutoFit/>
          </a:bodyPr>
          <a:lstStyle>
            <a:lvl1pPr marL="0" indent="0" algn="l" defTabSz="1828165"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400" indent="0" algn="l" defTabSz="1828165"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165" indent="0" algn="l" defTabSz="1828165"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565" indent="0" algn="l" defTabSz="1828165"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965" indent="0" algn="l" defTabSz="1828165"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400">
              <a:lnSpc>
                <a:spcPct val="150000"/>
              </a:lnSpc>
              <a:spcBef>
                <a:spcPts val="0"/>
              </a:spcBef>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、优点：</a:t>
            </a:r>
          </a:p>
          <a:p>
            <a:pPr marL="457200" lvl="0" indent="-457200" defTabSz="914400">
              <a:lnSpc>
                <a:spcPct val="150000"/>
              </a:lnSpc>
              <a:spcBef>
                <a:spcPts val="0"/>
              </a:spcBef>
              <a:buFont typeface="+mj-ea"/>
              <a:buAutoNum type="circleNumDbPlain"/>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交通便利，地块南侧为迎宾大道，西侧为浮石大道。</a:t>
            </a:r>
          </a:p>
          <a:p>
            <a:pPr marL="457200" lvl="0" indent="-457200" defTabSz="914400">
              <a:lnSpc>
                <a:spcPct val="150000"/>
              </a:lnSpc>
              <a:spcBef>
                <a:spcPts val="0"/>
              </a:spcBef>
              <a:buFont typeface="+mj-ea"/>
              <a:buAutoNum type="circleNumDbPlain"/>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地块用地资源较为充足，发展空间大；</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defTabSz="914400">
              <a:lnSpc>
                <a:spcPct val="150000"/>
              </a:lnSpc>
              <a:spcBef>
                <a:spcPts val="0"/>
              </a:spcBef>
              <a:buFont typeface="+mj-ea"/>
              <a:buAutoNum type="circleNumDbPlain"/>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离市区及衢江新区都较近，周边配套方便。</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defTabSz="914400">
              <a:lnSpc>
                <a:spcPct val="150000"/>
              </a:lnSpc>
              <a:spcBef>
                <a:spcPts val="0"/>
              </a:spcBef>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、缺点：</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defTabSz="914400">
              <a:lnSpc>
                <a:spcPct val="150000"/>
              </a:lnSpc>
              <a:spcBef>
                <a:spcPts val="0"/>
              </a:spcBef>
              <a:buFont typeface="+mj-ea"/>
              <a:buAutoNum type="circleNumDbPlain"/>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没有土地指标，土地为非建设用地，以耕地、园地为主，涉及少量村庄用地；</a:t>
            </a:r>
          </a:p>
        </p:txBody>
      </p:sp>
      <p:pic>
        <p:nvPicPr>
          <p:cNvPr id="6" name="图片 5"/>
          <p:cNvPicPr>
            <a:picLocks noChangeAspect="1"/>
          </p:cNvPicPr>
          <p:nvPr>
            <p:custDataLst>
              <p:tags r:id="rId2"/>
            </p:custDataLst>
          </p:nvPr>
        </p:nvPicPr>
        <p:blipFill rotWithShape="1">
          <a:blip r:embed="rId5"/>
          <a:srcRect b="16912"/>
          <a:stretch>
            <a:fillRect/>
          </a:stretch>
        </p:blipFill>
        <p:spPr>
          <a:xfrm>
            <a:off x="648261" y="1103469"/>
            <a:ext cx="6253078" cy="4391283"/>
          </a:xfrm>
          <a:prstGeom prst="rect">
            <a:avLst/>
          </a:prstGeom>
        </p:spPr>
      </p:pic>
      <p:sp>
        <p:nvSpPr>
          <p:cNvPr id="36" name="矩形 35"/>
          <p:cNvSpPr/>
          <p:nvPr/>
        </p:nvSpPr>
        <p:spPr>
          <a:xfrm>
            <a:off x="647700" y="1097863"/>
            <a:ext cx="6253639" cy="4477617"/>
          </a:xfrm>
          <a:prstGeom prst="rect">
            <a:avLst/>
          </a:prstGeom>
          <a:solidFill>
            <a:srgbClr val="FFFFFF">
              <a:alpha val="40000"/>
            </a:srgbClr>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54" name="文本框 53"/>
          <p:cNvSpPr txBox="1"/>
          <p:nvPr/>
        </p:nvSpPr>
        <p:spPr>
          <a:xfrm rot="20901625">
            <a:off x="1192055" y="3438983"/>
            <a:ext cx="1108332" cy="270776"/>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迎宾大道</a:t>
            </a:r>
            <a:endParaRPr lang="en-US" altLang="zh-CN" dirty="0"/>
          </a:p>
        </p:txBody>
      </p:sp>
      <p:sp>
        <p:nvSpPr>
          <p:cNvPr id="57" name="文本框 56"/>
          <p:cNvSpPr txBox="1"/>
          <p:nvPr/>
        </p:nvSpPr>
        <p:spPr>
          <a:xfrm rot="20899252">
            <a:off x="3775360" y="3782639"/>
            <a:ext cx="298246" cy="650872"/>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宾港路</a:t>
            </a:r>
            <a:endParaRPr lang="en-US" altLang="zh-CN" dirty="0"/>
          </a:p>
        </p:txBody>
      </p:sp>
      <p:sp>
        <p:nvSpPr>
          <p:cNvPr id="41" name="任意多边形 40"/>
          <p:cNvSpPr/>
          <p:nvPr/>
        </p:nvSpPr>
        <p:spPr>
          <a:xfrm>
            <a:off x="2219098" y="2788672"/>
            <a:ext cx="775328" cy="554446"/>
          </a:xfrm>
          <a:custGeom>
            <a:avLst/>
            <a:gdLst>
              <a:gd name="connsiteX0" fmla="*/ 692727 w 711200"/>
              <a:gd name="connsiteY0" fmla="*/ 144703 h 584970"/>
              <a:gd name="connsiteX1" fmla="*/ 711200 w 711200"/>
              <a:gd name="connsiteY1" fmla="*/ 378691 h 584970"/>
              <a:gd name="connsiteX2" fmla="*/ 36946 w 711200"/>
              <a:gd name="connsiteY2" fmla="*/ 584970 h 584970"/>
              <a:gd name="connsiteX3" fmla="*/ 33867 w 711200"/>
              <a:gd name="connsiteY3" fmla="*/ 317115 h 584970"/>
              <a:gd name="connsiteX4" fmla="*/ 0 w 711200"/>
              <a:gd name="connsiteY4" fmla="*/ 43103 h 584970"/>
              <a:gd name="connsiteX5" fmla="*/ 477212 w 711200"/>
              <a:gd name="connsiteY5" fmla="*/ 0 h 584970"/>
              <a:gd name="connsiteX6" fmla="*/ 692727 w 711200"/>
              <a:gd name="connsiteY6" fmla="*/ 144703 h 584970"/>
              <a:gd name="connsiteX0-1" fmla="*/ 692727 w 711200"/>
              <a:gd name="connsiteY0-2" fmla="*/ 141624 h 581891"/>
              <a:gd name="connsiteX1-3" fmla="*/ 711200 w 711200"/>
              <a:gd name="connsiteY1-4" fmla="*/ 375612 h 581891"/>
              <a:gd name="connsiteX2-5" fmla="*/ 36946 w 711200"/>
              <a:gd name="connsiteY2-6" fmla="*/ 581891 h 581891"/>
              <a:gd name="connsiteX3-7" fmla="*/ 33867 w 711200"/>
              <a:gd name="connsiteY3-8" fmla="*/ 314036 h 581891"/>
              <a:gd name="connsiteX4-9" fmla="*/ 0 w 711200"/>
              <a:gd name="connsiteY4-10" fmla="*/ 40024 h 581891"/>
              <a:gd name="connsiteX5-11" fmla="*/ 375612 w 711200"/>
              <a:gd name="connsiteY5-12" fmla="*/ 0 h 581891"/>
              <a:gd name="connsiteX6-13" fmla="*/ 692727 w 711200"/>
              <a:gd name="connsiteY6-14" fmla="*/ 141624 h 581891"/>
              <a:gd name="connsiteX0-15" fmla="*/ 720436 w 720436"/>
              <a:gd name="connsiteY0-16" fmla="*/ 141624 h 581891"/>
              <a:gd name="connsiteX1-17" fmla="*/ 711200 w 720436"/>
              <a:gd name="connsiteY1-18" fmla="*/ 375612 h 581891"/>
              <a:gd name="connsiteX2-19" fmla="*/ 36946 w 720436"/>
              <a:gd name="connsiteY2-20" fmla="*/ 581891 h 581891"/>
              <a:gd name="connsiteX3-21" fmla="*/ 33867 w 720436"/>
              <a:gd name="connsiteY3-22" fmla="*/ 314036 h 581891"/>
              <a:gd name="connsiteX4-23" fmla="*/ 0 w 720436"/>
              <a:gd name="connsiteY4-24" fmla="*/ 40024 h 581891"/>
              <a:gd name="connsiteX5-25" fmla="*/ 375612 w 720436"/>
              <a:gd name="connsiteY5-26" fmla="*/ 0 h 581891"/>
              <a:gd name="connsiteX6-27" fmla="*/ 720436 w 720436"/>
              <a:gd name="connsiteY6-28" fmla="*/ 141624 h 581891"/>
              <a:gd name="connsiteX0-29" fmla="*/ 720436 w 720436"/>
              <a:gd name="connsiteY0-30" fmla="*/ 141624 h 581891"/>
              <a:gd name="connsiteX1-31" fmla="*/ 711200 w 720436"/>
              <a:gd name="connsiteY1-32" fmla="*/ 375612 h 581891"/>
              <a:gd name="connsiteX2-33" fmla="*/ 36946 w 720436"/>
              <a:gd name="connsiteY2-34" fmla="*/ 581891 h 581891"/>
              <a:gd name="connsiteX3-35" fmla="*/ 33867 w 720436"/>
              <a:gd name="connsiteY3-36" fmla="*/ 314036 h 581891"/>
              <a:gd name="connsiteX4-37" fmla="*/ 0 w 720436"/>
              <a:gd name="connsiteY4-38" fmla="*/ 40024 h 581891"/>
              <a:gd name="connsiteX5-39" fmla="*/ 375612 w 720436"/>
              <a:gd name="connsiteY5-40" fmla="*/ 0 h 581891"/>
              <a:gd name="connsiteX6-41" fmla="*/ 720436 w 720436"/>
              <a:gd name="connsiteY6-42" fmla="*/ 141624 h 581891"/>
              <a:gd name="connsiteX0-43" fmla="*/ 720436 w 720436"/>
              <a:gd name="connsiteY0-44" fmla="*/ 141624 h 581891"/>
              <a:gd name="connsiteX1-45" fmla="*/ 711200 w 720436"/>
              <a:gd name="connsiteY1-46" fmla="*/ 375612 h 581891"/>
              <a:gd name="connsiteX2-47" fmla="*/ 36946 w 720436"/>
              <a:gd name="connsiteY2-48" fmla="*/ 581891 h 581891"/>
              <a:gd name="connsiteX3-49" fmla="*/ 33867 w 720436"/>
              <a:gd name="connsiteY3-50" fmla="*/ 314036 h 581891"/>
              <a:gd name="connsiteX4-51" fmla="*/ 0 w 720436"/>
              <a:gd name="connsiteY4-52" fmla="*/ 40024 h 581891"/>
              <a:gd name="connsiteX5-53" fmla="*/ 375612 w 720436"/>
              <a:gd name="connsiteY5-54" fmla="*/ 0 h 581891"/>
              <a:gd name="connsiteX6-55" fmla="*/ 720436 w 720436"/>
              <a:gd name="connsiteY6-56" fmla="*/ 141624 h 581891"/>
              <a:gd name="connsiteX0-57" fmla="*/ 720436 w 769697"/>
              <a:gd name="connsiteY0-58" fmla="*/ 141624 h 581891"/>
              <a:gd name="connsiteX1-59" fmla="*/ 769697 w 769697"/>
              <a:gd name="connsiteY1-60" fmla="*/ 381770 h 581891"/>
              <a:gd name="connsiteX2-61" fmla="*/ 36946 w 769697"/>
              <a:gd name="connsiteY2-62" fmla="*/ 581891 h 581891"/>
              <a:gd name="connsiteX3-63" fmla="*/ 33867 w 769697"/>
              <a:gd name="connsiteY3-64" fmla="*/ 314036 h 581891"/>
              <a:gd name="connsiteX4-65" fmla="*/ 0 w 769697"/>
              <a:gd name="connsiteY4-66" fmla="*/ 40024 h 581891"/>
              <a:gd name="connsiteX5-67" fmla="*/ 375612 w 769697"/>
              <a:gd name="connsiteY5-68" fmla="*/ 0 h 581891"/>
              <a:gd name="connsiteX6-69" fmla="*/ 720436 w 769697"/>
              <a:gd name="connsiteY6-70" fmla="*/ 141624 h 581891"/>
              <a:gd name="connsiteX0-71" fmla="*/ 720436 w 769697"/>
              <a:gd name="connsiteY0-72" fmla="*/ 141624 h 581891"/>
              <a:gd name="connsiteX1-73" fmla="*/ 769697 w 769697"/>
              <a:gd name="connsiteY1-74" fmla="*/ 381770 h 581891"/>
              <a:gd name="connsiteX2-75" fmla="*/ 36946 w 769697"/>
              <a:gd name="connsiteY2-76" fmla="*/ 581891 h 581891"/>
              <a:gd name="connsiteX3-77" fmla="*/ 33867 w 769697"/>
              <a:gd name="connsiteY3-78" fmla="*/ 314036 h 581891"/>
              <a:gd name="connsiteX4-79" fmla="*/ 0 w 769697"/>
              <a:gd name="connsiteY4-80" fmla="*/ 40024 h 581891"/>
              <a:gd name="connsiteX5-81" fmla="*/ 375612 w 769697"/>
              <a:gd name="connsiteY5-82" fmla="*/ 0 h 581891"/>
              <a:gd name="connsiteX6-83" fmla="*/ 720436 w 769697"/>
              <a:gd name="connsiteY6-84" fmla="*/ 141624 h 581891"/>
              <a:gd name="connsiteX0-85" fmla="*/ 776420 w 776420"/>
              <a:gd name="connsiteY0-86" fmla="*/ 129183 h 581891"/>
              <a:gd name="connsiteX1-87" fmla="*/ 769697 w 776420"/>
              <a:gd name="connsiteY1-88" fmla="*/ 381770 h 581891"/>
              <a:gd name="connsiteX2-89" fmla="*/ 36946 w 776420"/>
              <a:gd name="connsiteY2-90" fmla="*/ 581891 h 581891"/>
              <a:gd name="connsiteX3-91" fmla="*/ 33867 w 776420"/>
              <a:gd name="connsiteY3-92" fmla="*/ 314036 h 581891"/>
              <a:gd name="connsiteX4-93" fmla="*/ 0 w 776420"/>
              <a:gd name="connsiteY4-94" fmla="*/ 40024 h 581891"/>
              <a:gd name="connsiteX5-95" fmla="*/ 375612 w 776420"/>
              <a:gd name="connsiteY5-96" fmla="*/ 0 h 581891"/>
              <a:gd name="connsiteX6-97" fmla="*/ 776420 w 776420"/>
              <a:gd name="connsiteY6-98" fmla="*/ 129183 h 581891"/>
              <a:gd name="connsiteX0-99" fmla="*/ 776420 w 813240"/>
              <a:gd name="connsiteY0-100" fmla="*/ 129183 h 581891"/>
              <a:gd name="connsiteX1-101" fmla="*/ 813240 w 813240"/>
              <a:gd name="connsiteY1-102" fmla="*/ 381770 h 581891"/>
              <a:gd name="connsiteX2-103" fmla="*/ 36946 w 813240"/>
              <a:gd name="connsiteY2-104" fmla="*/ 581891 h 581891"/>
              <a:gd name="connsiteX3-105" fmla="*/ 33867 w 813240"/>
              <a:gd name="connsiteY3-106" fmla="*/ 314036 h 581891"/>
              <a:gd name="connsiteX4-107" fmla="*/ 0 w 813240"/>
              <a:gd name="connsiteY4-108" fmla="*/ 40024 h 581891"/>
              <a:gd name="connsiteX5-109" fmla="*/ 375612 w 813240"/>
              <a:gd name="connsiteY5-110" fmla="*/ 0 h 581891"/>
              <a:gd name="connsiteX6-111" fmla="*/ 776420 w 813240"/>
              <a:gd name="connsiteY6-112" fmla="*/ 129183 h 581891"/>
              <a:gd name="connsiteX0-113" fmla="*/ 776420 w 813240"/>
              <a:gd name="connsiteY0-114" fmla="*/ 129183 h 581891"/>
              <a:gd name="connsiteX1-115" fmla="*/ 813240 w 813240"/>
              <a:gd name="connsiteY1-116" fmla="*/ 381770 h 581891"/>
              <a:gd name="connsiteX2-117" fmla="*/ 36946 w 813240"/>
              <a:gd name="connsiteY2-118" fmla="*/ 581891 h 581891"/>
              <a:gd name="connsiteX3-119" fmla="*/ 33867 w 813240"/>
              <a:gd name="connsiteY3-120" fmla="*/ 314036 h 581891"/>
              <a:gd name="connsiteX4-121" fmla="*/ 0 w 813240"/>
              <a:gd name="connsiteY4-122" fmla="*/ 40024 h 581891"/>
              <a:gd name="connsiteX5-123" fmla="*/ 375612 w 813240"/>
              <a:gd name="connsiteY5-124" fmla="*/ 0 h 581891"/>
              <a:gd name="connsiteX6-125" fmla="*/ 776420 w 813240"/>
              <a:gd name="connsiteY6-126" fmla="*/ 129183 h 5818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13240" h="581891">
                <a:moveTo>
                  <a:pt x="776420" y="129183"/>
                </a:moveTo>
                <a:lnTo>
                  <a:pt x="813240" y="381770"/>
                </a:lnTo>
                <a:cubicBezTo>
                  <a:pt x="513006" y="386775"/>
                  <a:pt x="281196" y="515184"/>
                  <a:pt x="36946" y="581891"/>
                </a:cubicBezTo>
                <a:cubicBezTo>
                  <a:pt x="35920" y="492606"/>
                  <a:pt x="34893" y="403321"/>
                  <a:pt x="33867" y="314036"/>
                </a:cubicBezTo>
                <a:lnTo>
                  <a:pt x="0" y="40024"/>
                </a:lnTo>
                <a:lnTo>
                  <a:pt x="375612" y="0"/>
                </a:lnTo>
                <a:cubicBezTo>
                  <a:pt x="490553" y="47208"/>
                  <a:pt x="541407" y="122000"/>
                  <a:pt x="776420" y="129183"/>
                </a:cubicBezTo>
                <a:close/>
              </a:path>
            </a:pathLst>
          </a:custGeom>
          <a:noFill/>
          <a:ln w="57150">
            <a:solidFill>
              <a:srgbClr val="001E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任意多边形 41"/>
          <p:cNvSpPr/>
          <p:nvPr/>
        </p:nvSpPr>
        <p:spPr>
          <a:xfrm>
            <a:off x="2217977" y="2784748"/>
            <a:ext cx="562856" cy="545477"/>
          </a:xfrm>
          <a:custGeom>
            <a:avLst/>
            <a:gdLst>
              <a:gd name="connsiteX0" fmla="*/ 590939 w 590939"/>
              <a:gd name="connsiteY0" fmla="*/ 398106 h 572278"/>
              <a:gd name="connsiteX1" fmla="*/ 553617 w 590939"/>
              <a:gd name="connsiteY1" fmla="*/ 68425 h 572278"/>
              <a:gd name="connsiteX2" fmla="*/ 342123 w 590939"/>
              <a:gd name="connsiteY2" fmla="*/ 0 h 572278"/>
              <a:gd name="connsiteX3" fmla="*/ 0 w 590939"/>
              <a:gd name="connsiteY3" fmla="*/ 43543 h 572278"/>
              <a:gd name="connsiteX4" fmla="*/ 55984 w 590939"/>
              <a:gd name="connsiteY4" fmla="*/ 367004 h 572278"/>
              <a:gd name="connsiteX5" fmla="*/ 43543 w 590939"/>
              <a:gd name="connsiteY5" fmla="*/ 572278 h 572278"/>
              <a:gd name="connsiteX6" fmla="*/ 342123 w 590939"/>
              <a:gd name="connsiteY6" fmla="*/ 441649 h 572278"/>
              <a:gd name="connsiteX7" fmla="*/ 590939 w 590939"/>
              <a:gd name="connsiteY7" fmla="*/ 398106 h 5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939" h="572278">
                <a:moveTo>
                  <a:pt x="590939" y="398106"/>
                </a:moveTo>
                <a:lnTo>
                  <a:pt x="553617" y="68425"/>
                </a:lnTo>
                <a:lnTo>
                  <a:pt x="342123" y="0"/>
                </a:lnTo>
                <a:lnTo>
                  <a:pt x="0" y="43543"/>
                </a:lnTo>
                <a:lnTo>
                  <a:pt x="55984" y="367004"/>
                </a:lnTo>
                <a:lnTo>
                  <a:pt x="43543" y="572278"/>
                </a:lnTo>
                <a:lnTo>
                  <a:pt x="342123" y="441649"/>
                </a:lnTo>
                <a:lnTo>
                  <a:pt x="590939" y="398106"/>
                </a:lnTo>
                <a:close/>
              </a:path>
            </a:pathLst>
          </a:custGeom>
          <a:solidFill>
            <a:schemeClr val="bg1">
              <a:alpha val="50196"/>
            </a:schemeClr>
          </a:solid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30" name="文本框 29"/>
          <p:cNvSpPr txBox="1"/>
          <p:nvPr/>
        </p:nvSpPr>
        <p:spPr>
          <a:xfrm>
            <a:off x="4711701" y="9858305"/>
            <a:ext cx="2027982" cy="307777"/>
          </a:xfrm>
          <a:prstGeom prst="rect">
            <a:avLst/>
          </a:prstGeom>
          <a:noFill/>
        </p:spPr>
        <p:txBody>
          <a:bodyPr wrap="square" rtlCol="0">
            <a:spAutoFit/>
          </a:bodyPr>
          <a:lstStyle/>
          <a:p>
            <a:pPr algn="r"/>
            <a:r>
              <a:rPr lang="zh-CN" altLang="en-US" sz="1400" b="1" dirty="0">
                <a:latin typeface="微软雅黑" panose="020B0503020204020204" pitchFamily="34" charset="-122"/>
                <a:ea typeface="微软雅黑" panose="020B0503020204020204" pitchFamily="34" charset="-122"/>
              </a:rPr>
              <a:t>土地利用现状图</a:t>
            </a:r>
          </a:p>
        </p:txBody>
      </p:sp>
      <p:sp>
        <p:nvSpPr>
          <p:cNvPr id="55" name="文本框 54"/>
          <p:cNvSpPr txBox="1"/>
          <p:nvPr/>
        </p:nvSpPr>
        <p:spPr>
          <a:xfrm rot="20436200">
            <a:off x="1805412" y="8164107"/>
            <a:ext cx="1173133" cy="28444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迎宾大道</a:t>
            </a:r>
            <a:endParaRPr lang="en-US" altLang="zh-CN" dirty="0"/>
          </a:p>
        </p:txBody>
      </p:sp>
      <p:sp>
        <p:nvSpPr>
          <p:cNvPr id="56" name="文本框 55"/>
          <p:cNvSpPr txBox="1"/>
          <p:nvPr/>
        </p:nvSpPr>
        <p:spPr>
          <a:xfrm rot="21134146">
            <a:off x="5972905" y="8194546"/>
            <a:ext cx="315662" cy="683739"/>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r>
              <a:rPr lang="zh-CN" altLang="en-US" dirty="0"/>
              <a:t>宾港路</a:t>
            </a:r>
            <a:endParaRPr lang="en-US" altLang="zh-CN" dirty="0"/>
          </a:p>
        </p:txBody>
      </p:sp>
      <p:sp>
        <p:nvSpPr>
          <p:cNvPr id="43" name="任意多边形 42"/>
          <p:cNvSpPr/>
          <p:nvPr/>
        </p:nvSpPr>
        <p:spPr>
          <a:xfrm>
            <a:off x="2994426" y="7013214"/>
            <a:ext cx="1406859" cy="1007118"/>
          </a:xfrm>
          <a:custGeom>
            <a:avLst/>
            <a:gdLst>
              <a:gd name="connsiteX0" fmla="*/ 692727 w 711200"/>
              <a:gd name="connsiteY0" fmla="*/ 144703 h 584970"/>
              <a:gd name="connsiteX1" fmla="*/ 711200 w 711200"/>
              <a:gd name="connsiteY1" fmla="*/ 378691 h 584970"/>
              <a:gd name="connsiteX2" fmla="*/ 36946 w 711200"/>
              <a:gd name="connsiteY2" fmla="*/ 584970 h 584970"/>
              <a:gd name="connsiteX3" fmla="*/ 33867 w 711200"/>
              <a:gd name="connsiteY3" fmla="*/ 317115 h 584970"/>
              <a:gd name="connsiteX4" fmla="*/ 0 w 711200"/>
              <a:gd name="connsiteY4" fmla="*/ 43103 h 584970"/>
              <a:gd name="connsiteX5" fmla="*/ 477212 w 711200"/>
              <a:gd name="connsiteY5" fmla="*/ 0 h 584970"/>
              <a:gd name="connsiteX6" fmla="*/ 692727 w 711200"/>
              <a:gd name="connsiteY6" fmla="*/ 144703 h 584970"/>
              <a:gd name="connsiteX0-1" fmla="*/ 692727 w 711200"/>
              <a:gd name="connsiteY0-2" fmla="*/ 141624 h 581891"/>
              <a:gd name="connsiteX1-3" fmla="*/ 711200 w 711200"/>
              <a:gd name="connsiteY1-4" fmla="*/ 375612 h 581891"/>
              <a:gd name="connsiteX2-5" fmla="*/ 36946 w 711200"/>
              <a:gd name="connsiteY2-6" fmla="*/ 581891 h 581891"/>
              <a:gd name="connsiteX3-7" fmla="*/ 33867 w 711200"/>
              <a:gd name="connsiteY3-8" fmla="*/ 314036 h 581891"/>
              <a:gd name="connsiteX4-9" fmla="*/ 0 w 711200"/>
              <a:gd name="connsiteY4-10" fmla="*/ 40024 h 581891"/>
              <a:gd name="connsiteX5-11" fmla="*/ 375612 w 711200"/>
              <a:gd name="connsiteY5-12" fmla="*/ 0 h 581891"/>
              <a:gd name="connsiteX6-13" fmla="*/ 692727 w 711200"/>
              <a:gd name="connsiteY6-14" fmla="*/ 141624 h 581891"/>
              <a:gd name="connsiteX0-15" fmla="*/ 720436 w 720436"/>
              <a:gd name="connsiteY0-16" fmla="*/ 141624 h 581891"/>
              <a:gd name="connsiteX1-17" fmla="*/ 711200 w 720436"/>
              <a:gd name="connsiteY1-18" fmla="*/ 375612 h 581891"/>
              <a:gd name="connsiteX2-19" fmla="*/ 36946 w 720436"/>
              <a:gd name="connsiteY2-20" fmla="*/ 581891 h 581891"/>
              <a:gd name="connsiteX3-21" fmla="*/ 33867 w 720436"/>
              <a:gd name="connsiteY3-22" fmla="*/ 314036 h 581891"/>
              <a:gd name="connsiteX4-23" fmla="*/ 0 w 720436"/>
              <a:gd name="connsiteY4-24" fmla="*/ 40024 h 581891"/>
              <a:gd name="connsiteX5-25" fmla="*/ 375612 w 720436"/>
              <a:gd name="connsiteY5-26" fmla="*/ 0 h 581891"/>
              <a:gd name="connsiteX6-27" fmla="*/ 720436 w 720436"/>
              <a:gd name="connsiteY6-28" fmla="*/ 141624 h 581891"/>
              <a:gd name="connsiteX0-29" fmla="*/ 720436 w 720436"/>
              <a:gd name="connsiteY0-30" fmla="*/ 141624 h 581891"/>
              <a:gd name="connsiteX1-31" fmla="*/ 711200 w 720436"/>
              <a:gd name="connsiteY1-32" fmla="*/ 375612 h 581891"/>
              <a:gd name="connsiteX2-33" fmla="*/ 36946 w 720436"/>
              <a:gd name="connsiteY2-34" fmla="*/ 581891 h 581891"/>
              <a:gd name="connsiteX3-35" fmla="*/ 33867 w 720436"/>
              <a:gd name="connsiteY3-36" fmla="*/ 314036 h 581891"/>
              <a:gd name="connsiteX4-37" fmla="*/ 0 w 720436"/>
              <a:gd name="connsiteY4-38" fmla="*/ 40024 h 581891"/>
              <a:gd name="connsiteX5-39" fmla="*/ 375612 w 720436"/>
              <a:gd name="connsiteY5-40" fmla="*/ 0 h 581891"/>
              <a:gd name="connsiteX6-41" fmla="*/ 720436 w 720436"/>
              <a:gd name="connsiteY6-42" fmla="*/ 141624 h 581891"/>
              <a:gd name="connsiteX0-43" fmla="*/ 720436 w 720436"/>
              <a:gd name="connsiteY0-44" fmla="*/ 141624 h 581891"/>
              <a:gd name="connsiteX1-45" fmla="*/ 711200 w 720436"/>
              <a:gd name="connsiteY1-46" fmla="*/ 375612 h 581891"/>
              <a:gd name="connsiteX2-47" fmla="*/ 36946 w 720436"/>
              <a:gd name="connsiteY2-48" fmla="*/ 581891 h 581891"/>
              <a:gd name="connsiteX3-49" fmla="*/ 33867 w 720436"/>
              <a:gd name="connsiteY3-50" fmla="*/ 314036 h 581891"/>
              <a:gd name="connsiteX4-51" fmla="*/ 0 w 720436"/>
              <a:gd name="connsiteY4-52" fmla="*/ 40024 h 581891"/>
              <a:gd name="connsiteX5-53" fmla="*/ 375612 w 720436"/>
              <a:gd name="connsiteY5-54" fmla="*/ 0 h 581891"/>
              <a:gd name="connsiteX6-55" fmla="*/ 720436 w 720436"/>
              <a:gd name="connsiteY6-56" fmla="*/ 141624 h 581891"/>
              <a:gd name="connsiteX0-57" fmla="*/ 720436 w 769697"/>
              <a:gd name="connsiteY0-58" fmla="*/ 141624 h 581891"/>
              <a:gd name="connsiteX1-59" fmla="*/ 769697 w 769697"/>
              <a:gd name="connsiteY1-60" fmla="*/ 381770 h 581891"/>
              <a:gd name="connsiteX2-61" fmla="*/ 36946 w 769697"/>
              <a:gd name="connsiteY2-62" fmla="*/ 581891 h 581891"/>
              <a:gd name="connsiteX3-63" fmla="*/ 33867 w 769697"/>
              <a:gd name="connsiteY3-64" fmla="*/ 314036 h 581891"/>
              <a:gd name="connsiteX4-65" fmla="*/ 0 w 769697"/>
              <a:gd name="connsiteY4-66" fmla="*/ 40024 h 581891"/>
              <a:gd name="connsiteX5-67" fmla="*/ 375612 w 769697"/>
              <a:gd name="connsiteY5-68" fmla="*/ 0 h 581891"/>
              <a:gd name="connsiteX6-69" fmla="*/ 720436 w 769697"/>
              <a:gd name="connsiteY6-70" fmla="*/ 141624 h 581891"/>
              <a:gd name="connsiteX0-71" fmla="*/ 720436 w 769697"/>
              <a:gd name="connsiteY0-72" fmla="*/ 141624 h 581891"/>
              <a:gd name="connsiteX1-73" fmla="*/ 769697 w 769697"/>
              <a:gd name="connsiteY1-74" fmla="*/ 381770 h 581891"/>
              <a:gd name="connsiteX2-75" fmla="*/ 36946 w 769697"/>
              <a:gd name="connsiteY2-76" fmla="*/ 581891 h 581891"/>
              <a:gd name="connsiteX3-77" fmla="*/ 33867 w 769697"/>
              <a:gd name="connsiteY3-78" fmla="*/ 314036 h 581891"/>
              <a:gd name="connsiteX4-79" fmla="*/ 0 w 769697"/>
              <a:gd name="connsiteY4-80" fmla="*/ 40024 h 581891"/>
              <a:gd name="connsiteX5-81" fmla="*/ 375612 w 769697"/>
              <a:gd name="connsiteY5-82" fmla="*/ 0 h 581891"/>
              <a:gd name="connsiteX6-83" fmla="*/ 720436 w 769697"/>
              <a:gd name="connsiteY6-84" fmla="*/ 141624 h 581891"/>
              <a:gd name="connsiteX0-85" fmla="*/ 776420 w 776420"/>
              <a:gd name="connsiteY0-86" fmla="*/ 129183 h 581891"/>
              <a:gd name="connsiteX1-87" fmla="*/ 769697 w 776420"/>
              <a:gd name="connsiteY1-88" fmla="*/ 381770 h 581891"/>
              <a:gd name="connsiteX2-89" fmla="*/ 36946 w 776420"/>
              <a:gd name="connsiteY2-90" fmla="*/ 581891 h 581891"/>
              <a:gd name="connsiteX3-91" fmla="*/ 33867 w 776420"/>
              <a:gd name="connsiteY3-92" fmla="*/ 314036 h 581891"/>
              <a:gd name="connsiteX4-93" fmla="*/ 0 w 776420"/>
              <a:gd name="connsiteY4-94" fmla="*/ 40024 h 581891"/>
              <a:gd name="connsiteX5-95" fmla="*/ 375612 w 776420"/>
              <a:gd name="connsiteY5-96" fmla="*/ 0 h 581891"/>
              <a:gd name="connsiteX6-97" fmla="*/ 776420 w 776420"/>
              <a:gd name="connsiteY6-98" fmla="*/ 129183 h 581891"/>
              <a:gd name="connsiteX0-99" fmla="*/ 776420 w 813240"/>
              <a:gd name="connsiteY0-100" fmla="*/ 129183 h 581891"/>
              <a:gd name="connsiteX1-101" fmla="*/ 813240 w 813240"/>
              <a:gd name="connsiteY1-102" fmla="*/ 381770 h 581891"/>
              <a:gd name="connsiteX2-103" fmla="*/ 36946 w 813240"/>
              <a:gd name="connsiteY2-104" fmla="*/ 581891 h 581891"/>
              <a:gd name="connsiteX3-105" fmla="*/ 33867 w 813240"/>
              <a:gd name="connsiteY3-106" fmla="*/ 314036 h 581891"/>
              <a:gd name="connsiteX4-107" fmla="*/ 0 w 813240"/>
              <a:gd name="connsiteY4-108" fmla="*/ 40024 h 581891"/>
              <a:gd name="connsiteX5-109" fmla="*/ 375612 w 813240"/>
              <a:gd name="connsiteY5-110" fmla="*/ 0 h 581891"/>
              <a:gd name="connsiteX6-111" fmla="*/ 776420 w 813240"/>
              <a:gd name="connsiteY6-112" fmla="*/ 129183 h 581891"/>
              <a:gd name="connsiteX0-113" fmla="*/ 776420 w 813240"/>
              <a:gd name="connsiteY0-114" fmla="*/ 129183 h 581891"/>
              <a:gd name="connsiteX1-115" fmla="*/ 813240 w 813240"/>
              <a:gd name="connsiteY1-116" fmla="*/ 381770 h 581891"/>
              <a:gd name="connsiteX2-117" fmla="*/ 36946 w 813240"/>
              <a:gd name="connsiteY2-118" fmla="*/ 581891 h 581891"/>
              <a:gd name="connsiteX3-119" fmla="*/ 33867 w 813240"/>
              <a:gd name="connsiteY3-120" fmla="*/ 314036 h 581891"/>
              <a:gd name="connsiteX4-121" fmla="*/ 0 w 813240"/>
              <a:gd name="connsiteY4-122" fmla="*/ 40024 h 581891"/>
              <a:gd name="connsiteX5-123" fmla="*/ 375612 w 813240"/>
              <a:gd name="connsiteY5-124" fmla="*/ 0 h 581891"/>
              <a:gd name="connsiteX6-125" fmla="*/ 776420 w 813240"/>
              <a:gd name="connsiteY6-126" fmla="*/ 129183 h 5818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13240" h="581891">
                <a:moveTo>
                  <a:pt x="776420" y="129183"/>
                </a:moveTo>
                <a:lnTo>
                  <a:pt x="813240" y="381770"/>
                </a:lnTo>
                <a:cubicBezTo>
                  <a:pt x="513006" y="386775"/>
                  <a:pt x="281196" y="515184"/>
                  <a:pt x="36946" y="581891"/>
                </a:cubicBezTo>
                <a:cubicBezTo>
                  <a:pt x="35920" y="492606"/>
                  <a:pt x="34893" y="403321"/>
                  <a:pt x="33867" y="314036"/>
                </a:cubicBezTo>
                <a:lnTo>
                  <a:pt x="0" y="40024"/>
                </a:lnTo>
                <a:lnTo>
                  <a:pt x="375612" y="0"/>
                </a:lnTo>
                <a:cubicBezTo>
                  <a:pt x="490553" y="47208"/>
                  <a:pt x="541407" y="122000"/>
                  <a:pt x="776420" y="129183"/>
                </a:cubicBezTo>
                <a:close/>
              </a:path>
            </a:pathLst>
          </a:custGeom>
          <a:noFill/>
          <a:ln w="57150">
            <a:solidFill>
              <a:srgbClr val="001E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任意多边形 46"/>
          <p:cNvSpPr/>
          <p:nvPr/>
        </p:nvSpPr>
        <p:spPr>
          <a:xfrm>
            <a:off x="2998306" y="7005453"/>
            <a:ext cx="1022641" cy="990625"/>
          </a:xfrm>
          <a:custGeom>
            <a:avLst/>
            <a:gdLst>
              <a:gd name="connsiteX0" fmla="*/ 590939 w 590939"/>
              <a:gd name="connsiteY0" fmla="*/ 398106 h 572278"/>
              <a:gd name="connsiteX1" fmla="*/ 553617 w 590939"/>
              <a:gd name="connsiteY1" fmla="*/ 68425 h 572278"/>
              <a:gd name="connsiteX2" fmla="*/ 342123 w 590939"/>
              <a:gd name="connsiteY2" fmla="*/ 0 h 572278"/>
              <a:gd name="connsiteX3" fmla="*/ 0 w 590939"/>
              <a:gd name="connsiteY3" fmla="*/ 43543 h 572278"/>
              <a:gd name="connsiteX4" fmla="*/ 55984 w 590939"/>
              <a:gd name="connsiteY4" fmla="*/ 367004 h 572278"/>
              <a:gd name="connsiteX5" fmla="*/ 43543 w 590939"/>
              <a:gd name="connsiteY5" fmla="*/ 572278 h 572278"/>
              <a:gd name="connsiteX6" fmla="*/ 342123 w 590939"/>
              <a:gd name="connsiteY6" fmla="*/ 441649 h 572278"/>
              <a:gd name="connsiteX7" fmla="*/ 590939 w 590939"/>
              <a:gd name="connsiteY7" fmla="*/ 398106 h 5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939" h="572278">
                <a:moveTo>
                  <a:pt x="590939" y="398106"/>
                </a:moveTo>
                <a:lnTo>
                  <a:pt x="553617" y="68425"/>
                </a:lnTo>
                <a:lnTo>
                  <a:pt x="342123" y="0"/>
                </a:lnTo>
                <a:lnTo>
                  <a:pt x="0" y="43543"/>
                </a:lnTo>
                <a:lnTo>
                  <a:pt x="55984" y="367004"/>
                </a:lnTo>
                <a:lnTo>
                  <a:pt x="43543" y="572278"/>
                </a:lnTo>
                <a:lnTo>
                  <a:pt x="342123" y="441649"/>
                </a:lnTo>
                <a:lnTo>
                  <a:pt x="590939" y="398106"/>
                </a:lnTo>
                <a:close/>
              </a:path>
            </a:pathLst>
          </a:custGeom>
          <a:no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3BD78D5B-C8C2-4112-8CA7-983517561F10}"/>
              </a:ext>
            </a:extLst>
          </p:cNvPr>
          <p:cNvSpPr/>
          <p:nvPr/>
        </p:nvSpPr>
        <p:spPr>
          <a:xfrm>
            <a:off x="7559674" y="6726582"/>
            <a:ext cx="7237413" cy="3269613"/>
          </a:xfrm>
          <a:prstGeom prst="rect">
            <a:avLst/>
          </a:prstGeom>
          <a:solidFill>
            <a:schemeClr val="bg1">
              <a:lumMod val="85000"/>
            </a:schemeClr>
          </a:solidFill>
        </p:spPr>
        <p:txBody>
          <a:bodyPr vert="horz" wrap="square" lIns="91440" tIns="45720" rIns="91440" bIns="45720" rtlCol="0" anchor="t" anchorCtr="0">
            <a:spAutoFit/>
          </a:bodyPr>
          <a:lstStyle/>
          <a:p>
            <a:pPr defTabSz="914400">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存在问题：</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914400">
              <a:lnSpc>
                <a:spcPct val="15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）江北片区在</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国土空间规划</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中，作为弹性发展空间，目前对该片区发展定位、规划思路还不明确，且缺少土地指标；因此，该片区一直处于控制区域。</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914400">
              <a:lnSpc>
                <a:spcPct val="15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）该地块处于“大三城” 的中心位置，区位优势明显，同时自然环境优越，交通便捷。</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对学校人才引进、生活配套、办学质量等方面都较为有利，能更好的服务“大三城” 。</a:t>
            </a:r>
          </a:p>
        </p:txBody>
      </p:sp>
      <p:sp>
        <p:nvSpPr>
          <p:cNvPr id="20" name="矩形 19">
            <a:extLst>
              <a:ext uri="{FF2B5EF4-FFF2-40B4-BE49-F238E27FC236}">
                <a16:creationId xmlns:a16="http://schemas.microsoft.com/office/drawing/2014/main" id="{30CD0848-DE91-4022-A50E-B2F794FEFD4E}"/>
              </a:ext>
            </a:extLst>
          </p:cNvPr>
          <p:cNvSpPr/>
          <p:nvPr/>
        </p:nvSpPr>
        <p:spPr>
          <a:xfrm>
            <a:off x="1105634" y="143092"/>
            <a:ext cx="2915313"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参考选址方案</a:t>
            </a:r>
          </a:p>
        </p:txBody>
      </p:sp>
      <p:sp>
        <p:nvSpPr>
          <p:cNvPr id="78" name="文本框 77"/>
          <p:cNvSpPr txBox="1"/>
          <p:nvPr/>
        </p:nvSpPr>
        <p:spPr>
          <a:xfrm>
            <a:off x="4401284" y="6555795"/>
            <a:ext cx="1729451" cy="369332"/>
          </a:xfrm>
          <a:prstGeom prst="wedgeRectCallout">
            <a:avLst>
              <a:gd name="adj1" fmla="val -74348"/>
              <a:gd name="adj2" fmla="val 213000"/>
            </a:avLst>
          </a:prstGeom>
          <a:solidFill>
            <a:schemeClr val="bg1">
              <a:alpha val="74000"/>
            </a:schemeClr>
          </a:solidFill>
          <a:ln>
            <a:solidFill>
              <a:schemeClr val="tx1"/>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参考选址方案</a:t>
            </a:r>
            <a:endParaRPr lang="en-US" altLang="zh-CN" b="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2034657" y="1842918"/>
            <a:ext cx="1817676" cy="369332"/>
          </a:xfrm>
          <a:prstGeom prst="wedgeRectCallout">
            <a:avLst>
              <a:gd name="adj1" fmla="val -23242"/>
              <a:gd name="adj2" fmla="val 284962"/>
            </a:avLst>
          </a:prstGeom>
          <a:solidFill>
            <a:schemeClr val="bg1">
              <a:alpha val="74000"/>
            </a:schemeClr>
          </a:solidFill>
          <a:ln>
            <a:solidFill>
              <a:schemeClr val="tx1"/>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参考选址方案</a:t>
            </a:r>
            <a:endParaRPr lang="en-US" altLang="zh-CN" b="1"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B9385BC6-2856-4231-B6C9-160C4ADB50FE}"/>
              </a:ext>
            </a:extLst>
          </p:cNvPr>
          <p:cNvSpPr txBox="1"/>
          <p:nvPr/>
        </p:nvSpPr>
        <p:spPr>
          <a:xfrm rot="21331677">
            <a:off x="1801241" y="6132053"/>
            <a:ext cx="1463388" cy="307777"/>
          </a:xfrm>
          <a:prstGeom prst="rect">
            <a:avLst/>
          </a:prstGeom>
          <a:noFill/>
        </p:spPr>
        <p:txBody>
          <a:bodyPr wrap="square" rtlCol="0">
            <a:spAutoFit/>
          </a:bodyPr>
          <a:lstStyle>
            <a:defPPr>
              <a:defRPr lang="en-US"/>
            </a:defPPr>
            <a:lvl1pPr algn="dist">
              <a:defRPr sz="1400" b="1">
                <a:effectLst>
                  <a:glow rad="139700">
                    <a:schemeClr val="bg1">
                      <a:alpha val="40000"/>
                    </a:schemeClr>
                  </a:glow>
                  <a:outerShdw blurRad="50800" dist="76200" dir="12600000" sx="106000" sy="106000" algn="bl" rotWithShape="0">
                    <a:schemeClr val="bg1">
                      <a:alpha val="89000"/>
                    </a:schemeClr>
                  </a:outerShdw>
                </a:effectLst>
                <a:latin typeface="微软雅黑" panose="020B0503020204020204" pitchFamily="34" charset="-122"/>
                <a:ea typeface="微软雅黑" panose="020B0503020204020204" pitchFamily="34" charset="-122"/>
              </a:defRPr>
            </a:lvl1pPr>
          </a:lstStyle>
          <a:p>
            <a:pPr algn="l"/>
            <a:r>
              <a:rPr lang="zh-CN" altLang="en-US" dirty="0"/>
              <a:t>杭金衢高速公路</a:t>
            </a:r>
            <a:endParaRPr lang="en-US" altLang="zh-C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p:nvPr>
            <p:custDataLst>
              <p:tags r:id="rId1"/>
            </p:custDataLst>
          </p:nvPr>
        </p:nvSpPr>
        <p:spPr>
          <a:xfrm>
            <a:off x="611188" y="1036305"/>
            <a:ext cx="14401982" cy="400110"/>
          </a:xfrm>
          <a:prstGeom prst="rect">
            <a:avLst/>
          </a:prstGeom>
          <a:noFill/>
        </p:spPr>
        <p:txBody>
          <a:bodyPr vert="horz" wrap="square" lIns="91440" tIns="45720" rIns="91440" bIns="45720" rtlCol="0" anchor="t" anchorCtr="0">
            <a:spAutoFit/>
          </a:bodyPr>
          <a:lstStyle>
            <a:lvl1pPr marL="0" indent="0" algn="l" defTabSz="1828165"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400" indent="0" algn="l" defTabSz="1828165"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165" indent="0" algn="l" defTabSz="1828165"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565" indent="0" algn="l" defTabSz="1828165"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965" indent="0" algn="l" defTabSz="1828165"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l" defTabSz="914400">
              <a:lnSpc>
                <a:spcPct val="100000"/>
              </a:lnSpc>
              <a:spcBef>
                <a:spcPts val="0"/>
              </a:spcBef>
              <a:spcAft>
                <a:spcPts val="0"/>
              </a:spcAft>
              <a:buClrTx/>
              <a:buSzTx/>
              <a:buFontTx/>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浙江知了植物园艺文化创意产业园概念规划</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771720" y="10279690"/>
            <a:ext cx="3913347" cy="307777"/>
          </a:xfrm>
          <a:prstGeom prst="rect">
            <a:avLst/>
          </a:prstGeom>
          <a:noFill/>
        </p:spPr>
        <p:txBody>
          <a:bodyPr wrap="square" rtlCol="0">
            <a:spAutoFit/>
          </a:bodyPr>
          <a:lstStyle/>
          <a:p>
            <a:pPr algn="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浙江知了植物园艺文化创意产业园概念规划</a:t>
            </a:r>
            <a:r>
              <a:rPr lang="en-US" altLang="zh-CN" sz="1400" b="1" dirty="0">
                <a:latin typeface="微软雅黑" panose="020B0503020204020204" pitchFamily="34" charset="-122"/>
                <a:ea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422963" y="4130782"/>
            <a:ext cx="8175993" cy="6021236"/>
          </a:xfrm>
          <a:prstGeom prst="rect">
            <a:avLst/>
          </a:prstGeom>
        </p:spPr>
      </p:pic>
      <p:pic>
        <p:nvPicPr>
          <p:cNvPr id="10" name="图片 9"/>
          <p:cNvPicPr>
            <a:picLocks noChangeAspect="1"/>
          </p:cNvPicPr>
          <p:nvPr/>
        </p:nvPicPr>
        <p:blipFill rotWithShape="1">
          <a:blip r:embed="rId4"/>
          <a:srcRect t="2635"/>
          <a:stretch>
            <a:fillRect/>
          </a:stretch>
        </p:blipFill>
        <p:spPr>
          <a:xfrm>
            <a:off x="8899035" y="6816606"/>
            <a:ext cx="4613933" cy="3335412"/>
          </a:xfrm>
          <a:prstGeom prst="rect">
            <a:avLst/>
          </a:prstGeom>
        </p:spPr>
      </p:pic>
      <p:pic>
        <p:nvPicPr>
          <p:cNvPr id="11" name="图片 10"/>
          <p:cNvPicPr>
            <a:picLocks noChangeAspect="1"/>
          </p:cNvPicPr>
          <p:nvPr/>
        </p:nvPicPr>
        <p:blipFill>
          <a:blip r:embed="rId5"/>
          <a:stretch>
            <a:fillRect/>
          </a:stretch>
        </p:blipFill>
        <p:spPr>
          <a:xfrm>
            <a:off x="8685067" y="4130782"/>
            <a:ext cx="5041871" cy="3066003"/>
          </a:xfrm>
          <a:prstGeom prst="rect">
            <a:avLst/>
          </a:prstGeom>
        </p:spPr>
      </p:pic>
      <p:sp>
        <p:nvSpPr>
          <p:cNvPr id="12" name="文本框 11"/>
          <p:cNvSpPr txBox="1"/>
          <p:nvPr/>
        </p:nvSpPr>
        <p:spPr>
          <a:xfrm>
            <a:off x="659802" y="1466710"/>
            <a:ext cx="14135490" cy="2536400"/>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规划</a:t>
            </a:r>
            <a:r>
              <a:rPr lang="zh-CN" altLang="zh-CN" dirty="0">
                <a:latin typeface="微软雅黑" panose="020B0503020204020204" pitchFamily="34" charset="-122"/>
                <a:ea typeface="微软雅黑" panose="020B0503020204020204" pitchFamily="34" charset="-122"/>
              </a:rPr>
              <a:t>范围北至云徐线，东至荣欣路以东</a:t>
            </a:r>
            <a:r>
              <a:rPr lang="en-US" altLang="zh-CN" dirty="0">
                <a:latin typeface="微软雅黑" panose="020B0503020204020204" pitchFamily="34" charset="-122"/>
                <a:ea typeface="微软雅黑" panose="020B0503020204020204" pitchFamily="34" charset="-122"/>
              </a:rPr>
              <a:t>300</a:t>
            </a:r>
            <a:r>
              <a:rPr lang="zh-CN" altLang="zh-CN" dirty="0">
                <a:latin typeface="微软雅黑" panose="020B0503020204020204" pitchFamily="34" charset="-122"/>
                <a:ea typeface="微软雅黑" panose="020B0503020204020204" pitchFamily="34" charset="-122"/>
              </a:rPr>
              <a:t>米，西至沟渠，南至山谷平地北界线。总面积约</a:t>
            </a:r>
            <a:r>
              <a:rPr lang="en-US" altLang="zh-CN" dirty="0">
                <a:latin typeface="微软雅黑" panose="020B0503020204020204" pitchFamily="34" charset="-122"/>
                <a:ea typeface="微软雅黑" panose="020B0503020204020204" pitchFamily="34" charset="-122"/>
              </a:rPr>
              <a:t>490</a:t>
            </a:r>
            <a:r>
              <a:rPr lang="zh-CN" altLang="zh-CN" dirty="0">
                <a:latin typeface="微软雅黑" panose="020B0503020204020204" pitchFamily="34" charset="-122"/>
                <a:ea typeface="微软雅黑" panose="020B0503020204020204" pitchFamily="34" charset="-122"/>
              </a:rPr>
              <a:t>亩，其中启动区位于产业园西北角，规划范围约</a:t>
            </a:r>
            <a:r>
              <a:rPr lang="en-US" altLang="zh-CN" dirty="0">
                <a:latin typeface="微软雅黑" panose="020B0503020204020204" pitchFamily="34" charset="-122"/>
                <a:ea typeface="微软雅黑" panose="020B0503020204020204" pitchFamily="34" charset="-122"/>
              </a:rPr>
              <a:t>78</a:t>
            </a:r>
            <a:r>
              <a:rPr lang="zh-CN" altLang="zh-CN" dirty="0">
                <a:latin typeface="微软雅黑" panose="020B0503020204020204" pitchFamily="34" charset="-122"/>
                <a:ea typeface="微软雅黑" panose="020B0503020204020204" pitchFamily="34" charset="-122"/>
              </a:rPr>
              <a:t>亩，规划用地面积约</a:t>
            </a:r>
            <a:r>
              <a:rPr lang="en-US" altLang="zh-CN" dirty="0">
                <a:latin typeface="微软雅黑" panose="020B0503020204020204" pitchFamily="34" charset="-122"/>
                <a:ea typeface="微软雅黑" panose="020B0503020204020204" pitchFamily="34" charset="-122"/>
              </a:rPr>
              <a:t>38.8</a:t>
            </a:r>
            <a:r>
              <a:rPr lang="zh-CN" altLang="zh-CN" dirty="0">
                <a:latin typeface="微软雅黑" panose="020B0503020204020204" pitchFamily="34" charset="-122"/>
                <a:ea typeface="微软雅黑" panose="020B0503020204020204" pitchFamily="34" charset="-122"/>
              </a:rPr>
              <a:t>亩。</a:t>
            </a:r>
            <a:r>
              <a:rPr lang="zh-CN" altLang="en-US" dirty="0">
                <a:latin typeface="微软雅黑" panose="020B0503020204020204" pitchFamily="34" charset="-122"/>
                <a:ea typeface="微软雅黑" panose="020B0503020204020204" pitchFamily="34" charset="-122"/>
              </a:rPr>
              <a:t>以盆景园艺为核心，兼有热带植物、花卉等植物种植展示，以园林创意、苗木、花卉产业为支撑，引领产业创新，实现休闲旅游与产业发展的互促共融，最终打造成集园艺文化展示、园林创意、盆景展销、花木种植、休闲娱乐、科普教育等多功能于一体的浙江省园林艺术植物园，衢州大花园建设示范区，衢州市园林艺术产业集聚区</a:t>
            </a:r>
            <a:endParaRPr lang="zh-CN" altLang="zh-CN" dirty="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启动区位于产业园西北角，规划范围约</a:t>
            </a:r>
            <a:r>
              <a:rPr lang="en-US" altLang="zh-CN" dirty="0">
                <a:latin typeface="微软雅黑" panose="020B0503020204020204" pitchFamily="34" charset="-122"/>
                <a:ea typeface="微软雅黑" panose="020B0503020204020204" pitchFamily="34" charset="-122"/>
              </a:rPr>
              <a:t>78</a:t>
            </a:r>
            <a:r>
              <a:rPr lang="zh-CN" altLang="en-US" dirty="0">
                <a:latin typeface="微软雅黑" panose="020B0503020204020204" pitchFamily="34" charset="-122"/>
                <a:ea typeface="微软雅黑" panose="020B0503020204020204" pitchFamily="34" charset="-122"/>
              </a:rPr>
              <a:t>亩，规划用地面积约</a:t>
            </a:r>
            <a:r>
              <a:rPr lang="en-US" altLang="zh-CN" dirty="0">
                <a:latin typeface="微软雅黑" panose="020B0503020204020204" pitchFamily="34" charset="-122"/>
                <a:ea typeface="微软雅黑" panose="020B0503020204020204" pitchFamily="34" charset="-122"/>
              </a:rPr>
              <a:t>38.8</a:t>
            </a:r>
            <a:r>
              <a:rPr lang="zh-CN" altLang="en-US" dirty="0">
                <a:latin typeface="微软雅黑" panose="020B0503020204020204" pitchFamily="34" charset="-122"/>
                <a:ea typeface="微软雅黑" panose="020B0503020204020204" pitchFamily="34" charset="-122"/>
              </a:rPr>
              <a:t>亩。目前，启动期范围内已建成盆景植物园、入口游客服务中心、盆景展销中心、园艺展销中心及大师工作室；其中入口游客服务中心、盆景展销中心、园艺展销中心为古建搬迁项目。</a:t>
            </a:r>
            <a:endParaRPr lang="zh-CN" altLang="zh-CN"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7A36D950-0F81-4C02-B4F2-A88F22B01C8B}"/>
              </a:ext>
            </a:extLst>
          </p:cNvPr>
          <p:cNvSpPr/>
          <p:nvPr/>
        </p:nvSpPr>
        <p:spPr>
          <a:xfrm>
            <a:off x="1105634" y="143092"/>
            <a:ext cx="6590566"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参考选址方案（相关规划衔接）</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b="3255"/>
          <a:stretch>
            <a:fillRect/>
          </a:stretch>
        </p:blipFill>
        <p:spPr>
          <a:xfrm>
            <a:off x="1544215" y="2756325"/>
            <a:ext cx="12030919" cy="7677254"/>
          </a:xfrm>
          <a:prstGeom prst="rect">
            <a:avLst/>
          </a:prstGeom>
        </p:spPr>
      </p:pic>
      <p:sp>
        <p:nvSpPr>
          <p:cNvPr id="13" name="矩形 12"/>
          <p:cNvSpPr/>
          <p:nvPr/>
        </p:nvSpPr>
        <p:spPr>
          <a:xfrm>
            <a:off x="1544215" y="2756325"/>
            <a:ext cx="12030919" cy="7677254"/>
          </a:xfrm>
          <a:prstGeom prst="rect">
            <a:avLst/>
          </a:prstGeom>
          <a:solidFill>
            <a:schemeClr val="bg1">
              <a:alpha val="26000"/>
            </a:schemeClr>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6"/>
          <p:cNvSpPr txBox="1"/>
          <p:nvPr>
            <p:custDataLst>
              <p:tags r:id="rId1"/>
            </p:custDataLst>
          </p:nvPr>
        </p:nvSpPr>
        <p:spPr>
          <a:xfrm>
            <a:off x="647700" y="1193567"/>
            <a:ext cx="14149388" cy="1422954"/>
          </a:xfrm>
          <a:prstGeom prst="rect">
            <a:avLst/>
          </a:prstGeom>
          <a:noFill/>
        </p:spPr>
        <p:txBody>
          <a:bodyPr vert="horz" wrap="square" lIns="91440" tIns="45720" rIns="91440" bIns="45720" rtlCol="0" anchor="t" anchorCtr="0">
            <a:spAutoFit/>
          </a:bodyPr>
          <a:lstStyle>
            <a:lvl1pPr marL="0" indent="0" algn="l" defTabSz="1828165"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400" indent="0" algn="l" defTabSz="1828165"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165" indent="0" algn="l" defTabSz="1828165"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565" indent="0" algn="l" defTabSz="1828165"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965" indent="0" algn="l" defTabSz="1828165"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l" defTabSz="914400">
              <a:lnSpc>
                <a:spcPct val="150000"/>
              </a:lnSpc>
              <a:spcBef>
                <a:spcPts val="0"/>
              </a:spcBef>
              <a:spcAft>
                <a:spcPts val="0"/>
              </a:spcAft>
              <a:buClrTx/>
              <a:buSzTx/>
              <a:buFontTx/>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衢州北区控制规划</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defTabSz="914400">
              <a:lnSpc>
                <a:spcPct val="150000"/>
              </a:lnSpc>
              <a:spcBef>
                <a:spcPts val="0"/>
              </a:spcBef>
              <a:spcAft>
                <a:spcPts val="0"/>
              </a:spcAft>
              <a:buClrTx/>
              <a:buSzTx/>
              <a:buFontTx/>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选址方案结合江北片区规划路网与浙江知了植物园艺文化创意产业园远期用地需求相衔接，将选址方案三拟定于迎宾大道北侧，十三里村南侧，规划浮石大道东侧。</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任意多边形 5"/>
          <p:cNvSpPr/>
          <p:nvPr/>
        </p:nvSpPr>
        <p:spPr>
          <a:xfrm>
            <a:off x="8522094" y="4506394"/>
            <a:ext cx="2058450" cy="1525236"/>
          </a:xfrm>
          <a:custGeom>
            <a:avLst/>
            <a:gdLst>
              <a:gd name="connsiteX0" fmla="*/ 10274 w 1705510"/>
              <a:gd name="connsiteY0" fmla="*/ 20548 h 1263721"/>
              <a:gd name="connsiteX1" fmla="*/ 61644 w 1705510"/>
              <a:gd name="connsiteY1" fmla="*/ 482885 h 1263721"/>
              <a:gd name="connsiteX2" fmla="*/ 20548 w 1705510"/>
              <a:gd name="connsiteY2" fmla="*/ 1263721 h 1263721"/>
              <a:gd name="connsiteX3" fmla="*/ 1130157 w 1705510"/>
              <a:gd name="connsiteY3" fmla="*/ 852755 h 1263721"/>
              <a:gd name="connsiteX4" fmla="*/ 1705510 w 1705510"/>
              <a:gd name="connsiteY4" fmla="*/ 801384 h 1263721"/>
              <a:gd name="connsiteX5" fmla="*/ 1664413 w 1705510"/>
              <a:gd name="connsiteY5" fmla="*/ 195209 h 1263721"/>
              <a:gd name="connsiteX6" fmla="*/ 1356188 w 1705510"/>
              <a:gd name="connsiteY6" fmla="*/ 236306 h 1263721"/>
              <a:gd name="connsiteX7" fmla="*/ 924674 w 1705510"/>
              <a:gd name="connsiteY7" fmla="*/ 71919 h 1263721"/>
              <a:gd name="connsiteX8" fmla="*/ 503433 w 1705510"/>
              <a:gd name="connsiteY8" fmla="*/ 0 h 1263721"/>
              <a:gd name="connsiteX9" fmla="*/ 41096 w 1705510"/>
              <a:gd name="connsiteY9" fmla="*/ 82193 h 1263721"/>
              <a:gd name="connsiteX10" fmla="*/ 0 w 1705510"/>
              <a:gd name="connsiteY10" fmla="*/ 71919 h 126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5510" h="1263721">
                <a:moveTo>
                  <a:pt x="10274" y="20548"/>
                </a:moveTo>
                <a:lnTo>
                  <a:pt x="61644" y="482885"/>
                </a:lnTo>
                <a:lnTo>
                  <a:pt x="20548" y="1263721"/>
                </a:lnTo>
                <a:lnTo>
                  <a:pt x="1130157" y="852755"/>
                </a:lnTo>
                <a:lnTo>
                  <a:pt x="1705510" y="801384"/>
                </a:lnTo>
                <a:lnTo>
                  <a:pt x="1664413" y="195209"/>
                </a:lnTo>
                <a:lnTo>
                  <a:pt x="1356188" y="236306"/>
                </a:lnTo>
                <a:lnTo>
                  <a:pt x="924674" y="71919"/>
                </a:lnTo>
                <a:lnTo>
                  <a:pt x="503433" y="0"/>
                </a:lnTo>
                <a:lnTo>
                  <a:pt x="41096" y="82193"/>
                </a:lnTo>
                <a:lnTo>
                  <a:pt x="0" y="71919"/>
                </a:lnTo>
              </a:path>
            </a:pathLst>
          </a:custGeom>
          <a:noFill/>
          <a:ln w="571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8509598" y="4521365"/>
            <a:ext cx="1641144" cy="1452441"/>
          </a:xfrm>
          <a:custGeom>
            <a:avLst/>
            <a:gdLst>
              <a:gd name="connsiteX0" fmla="*/ 0 w 1359755"/>
              <a:gd name="connsiteY0" fmla="*/ 52116 h 1203407"/>
              <a:gd name="connsiteX1" fmla="*/ 85280 w 1359755"/>
              <a:gd name="connsiteY1" fmla="*/ 459569 h 1203407"/>
              <a:gd name="connsiteX2" fmla="*/ 33164 w 1359755"/>
              <a:gd name="connsiteY2" fmla="*/ 1203407 h 1203407"/>
              <a:gd name="connsiteX3" fmla="*/ 957040 w 1359755"/>
              <a:gd name="connsiteY3" fmla="*/ 909662 h 1203407"/>
              <a:gd name="connsiteX4" fmla="*/ 1359755 w 1359755"/>
              <a:gd name="connsiteY4" fmla="*/ 829119 h 1203407"/>
              <a:gd name="connsiteX5" fmla="*/ 1331328 w 1359755"/>
              <a:gd name="connsiteY5" fmla="*/ 203726 h 1203407"/>
              <a:gd name="connsiteX6" fmla="*/ 1165504 w 1359755"/>
              <a:gd name="connsiteY6" fmla="*/ 180037 h 1203407"/>
              <a:gd name="connsiteX7" fmla="*/ 942827 w 1359755"/>
              <a:gd name="connsiteY7" fmla="*/ 80543 h 1203407"/>
              <a:gd name="connsiteX8" fmla="*/ 710673 w 1359755"/>
              <a:gd name="connsiteY8" fmla="*/ 0 h 1203407"/>
              <a:gd name="connsiteX9" fmla="*/ 341123 w 1359755"/>
              <a:gd name="connsiteY9" fmla="*/ 4737 h 1203407"/>
              <a:gd name="connsiteX10" fmla="*/ 0 w 1359755"/>
              <a:gd name="connsiteY10" fmla="*/ 52116 h 12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755" h="1203407">
                <a:moveTo>
                  <a:pt x="0" y="52116"/>
                </a:moveTo>
                <a:lnTo>
                  <a:pt x="85280" y="459569"/>
                </a:lnTo>
                <a:lnTo>
                  <a:pt x="33164" y="1203407"/>
                </a:lnTo>
                <a:lnTo>
                  <a:pt x="957040" y="909662"/>
                </a:lnTo>
                <a:lnTo>
                  <a:pt x="1359755" y="829119"/>
                </a:lnTo>
                <a:lnTo>
                  <a:pt x="1331328" y="203726"/>
                </a:lnTo>
                <a:lnTo>
                  <a:pt x="1165504" y="180037"/>
                </a:lnTo>
                <a:lnTo>
                  <a:pt x="942827" y="80543"/>
                </a:lnTo>
                <a:lnTo>
                  <a:pt x="710673" y="0"/>
                </a:lnTo>
                <a:lnTo>
                  <a:pt x="341123" y="4737"/>
                </a:lnTo>
                <a:lnTo>
                  <a:pt x="0" y="52116"/>
                </a:lnTo>
                <a:close/>
              </a:path>
            </a:pathLst>
          </a:custGeom>
          <a:solidFill>
            <a:schemeClr val="bg1">
              <a:alpha val="50196"/>
            </a:schemeClr>
          </a:solid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12" name="任意多边形: 形状 11"/>
          <p:cNvSpPr/>
          <p:nvPr/>
        </p:nvSpPr>
        <p:spPr>
          <a:xfrm>
            <a:off x="10492740" y="3870960"/>
            <a:ext cx="1249680" cy="1127760"/>
          </a:xfrm>
          <a:custGeom>
            <a:avLst/>
            <a:gdLst>
              <a:gd name="connsiteX0" fmla="*/ 0 w 1249680"/>
              <a:gd name="connsiteY0" fmla="*/ 0 h 1127760"/>
              <a:gd name="connsiteX1" fmla="*/ 449580 w 1249680"/>
              <a:gd name="connsiteY1" fmla="*/ 30480 h 1127760"/>
              <a:gd name="connsiteX2" fmla="*/ 678180 w 1249680"/>
              <a:gd name="connsiteY2" fmla="*/ 45720 h 1127760"/>
              <a:gd name="connsiteX3" fmla="*/ 1196340 w 1249680"/>
              <a:gd name="connsiteY3" fmla="*/ 76200 h 1127760"/>
              <a:gd name="connsiteX4" fmla="*/ 1249680 w 1249680"/>
              <a:gd name="connsiteY4" fmla="*/ 449580 h 1127760"/>
              <a:gd name="connsiteX5" fmla="*/ 937260 w 1249680"/>
              <a:gd name="connsiteY5" fmla="*/ 617220 h 1127760"/>
              <a:gd name="connsiteX6" fmla="*/ 883920 w 1249680"/>
              <a:gd name="connsiteY6" fmla="*/ 670560 h 1127760"/>
              <a:gd name="connsiteX7" fmla="*/ 1043940 w 1249680"/>
              <a:gd name="connsiteY7" fmla="*/ 922020 h 1127760"/>
              <a:gd name="connsiteX8" fmla="*/ 1066800 w 1249680"/>
              <a:gd name="connsiteY8" fmla="*/ 1013460 h 1127760"/>
              <a:gd name="connsiteX9" fmla="*/ 76200 w 1249680"/>
              <a:gd name="connsiteY9" fmla="*/ 1127760 h 1127760"/>
              <a:gd name="connsiteX10" fmla="*/ 0 w 1249680"/>
              <a:gd name="connsiteY10" fmla="*/ 129540 h 1127760"/>
              <a:gd name="connsiteX11" fmla="*/ 30480 w 1249680"/>
              <a:gd name="connsiteY11" fmla="*/ 6858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9680" h="1127760">
                <a:moveTo>
                  <a:pt x="0" y="0"/>
                </a:moveTo>
                <a:lnTo>
                  <a:pt x="449580" y="30480"/>
                </a:lnTo>
                <a:lnTo>
                  <a:pt x="678180" y="45720"/>
                </a:lnTo>
                <a:lnTo>
                  <a:pt x="1196340" y="76200"/>
                </a:lnTo>
                <a:lnTo>
                  <a:pt x="1249680" y="449580"/>
                </a:lnTo>
                <a:lnTo>
                  <a:pt x="937260" y="617220"/>
                </a:lnTo>
                <a:lnTo>
                  <a:pt x="883920" y="670560"/>
                </a:lnTo>
                <a:lnTo>
                  <a:pt x="1043940" y="922020"/>
                </a:lnTo>
                <a:lnTo>
                  <a:pt x="1066800" y="1013460"/>
                </a:lnTo>
                <a:lnTo>
                  <a:pt x="76200" y="1127760"/>
                </a:lnTo>
                <a:lnTo>
                  <a:pt x="0" y="129540"/>
                </a:lnTo>
                <a:lnTo>
                  <a:pt x="30480" y="68580"/>
                </a:lnTo>
              </a:path>
            </a:pathLst>
          </a:custGeom>
          <a:noFill/>
          <a:ln w="44450">
            <a:solidFill>
              <a:srgbClr val="FF33CC"/>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7304613" y="3013719"/>
            <a:ext cx="1763187" cy="369332"/>
          </a:xfrm>
          <a:prstGeom prst="wedgeRectCallout">
            <a:avLst>
              <a:gd name="adj1" fmla="val 98435"/>
              <a:gd name="adj2" fmla="val 485997"/>
            </a:avLst>
          </a:prstGeom>
          <a:solidFill>
            <a:schemeClr val="bg1">
              <a:alpha val="74000"/>
            </a:schemeClr>
          </a:solidFill>
          <a:ln>
            <a:solidFill>
              <a:schemeClr val="tx1"/>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参考选址方案</a:t>
            </a:r>
            <a:endParaRPr lang="en-US" altLang="zh-CN" b="1"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D9F92E11-5017-4457-9D6B-7CF2AAC4B757}"/>
              </a:ext>
            </a:extLst>
          </p:cNvPr>
          <p:cNvSpPr/>
          <p:nvPr/>
        </p:nvSpPr>
        <p:spPr>
          <a:xfrm>
            <a:off x="1105634" y="143092"/>
            <a:ext cx="6590566"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参考选址方案（相关规划衔接）</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p:nvPr>
            <p:custDataLst>
              <p:tags r:id="rId1"/>
            </p:custDataLst>
          </p:nvPr>
        </p:nvSpPr>
        <p:spPr>
          <a:xfrm>
            <a:off x="358683" y="802774"/>
            <a:ext cx="14401982" cy="1846146"/>
          </a:xfrm>
          <a:prstGeom prst="rect">
            <a:avLst/>
          </a:prstGeom>
          <a:noFill/>
        </p:spPr>
        <p:txBody>
          <a:bodyPr vert="horz" wrap="square" lIns="91440" tIns="45720" rIns="91440" bIns="45720" rtlCol="0" anchor="t" anchorCtr="0">
            <a:spAutoFit/>
          </a:bodyPr>
          <a:lstStyle>
            <a:lvl1pPr marL="0" indent="0" algn="l" defTabSz="1828165"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400" indent="0" algn="l" defTabSz="1828165"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165" indent="0" algn="l" defTabSz="1828165"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565" indent="0" algn="l" defTabSz="1828165"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965" indent="0" algn="l" defTabSz="1828165"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l" defTabSz="914400">
              <a:lnSpc>
                <a:spcPct val="200000"/>
              </a:lnSpc>
              <a:spcBef>
                <a:spcPts val="0"/>
              </a:spcBef>
              <a:spcAft>
                <a:spcPts val="0"/>
              </a:spcAft>
              <a:buClrTx/>
              <a:buSzTx/>
              <a:buFontTx/>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衢州北区控制规划</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defTabSz="914400">
              <a:lnSpc>
                <a:spcPct val="200000"/>
              </a:lnSpc>
              <a:spcBef>
                <a:spcPts val="0"/>
              </a:spcBef>
              <a:spcAft>
                <a:spcPts val="0"/>
              </a:spcAft>
              <a:buClrTx/>
              <a:buSzTx/>
              <a:buFontTx/>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贯彻“小街区、密路网”规划理念，在原有规划路网基础上增加支路，支路与支路之间间距约</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200-300</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米，满足车行及慢行系统。同时，可结合绿地系统设置绿道，满足人行需求。</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8582" t="30671" r="2373" b="8773"/>
          <a:stretch>
            <a:fillRect/>
          </a:stretch>
        </p:blipFill>
        <p:spPr>
          <a:xfrm>
            <a:off x="1274100" y="3414884"/>
            <a:ext cx="11951205" cy="6474155"/>
          </a:xfrm>
          <a:prstGeom prst="rect">
            <a:avLst/>
          </a:prstGeom>
        </p:spPr>
      </p:pic>
      <p:sp>
        <p:nvSpPr>
          <p:cNvPr id="18" name="任意多边形: 形状 17"/>
          <p:cNvSpPr/>
          <p:nvPr/>
        </p:nvSpPr>
        <p:spPr>
          <a:xfrm>
            <a:off x="9620250" y="5086350"/>
            <a:ext cx="12700" cy="717550"/>
          </a:xfrm>
          <a:custGeom>
            <a:avLst/>
            <a:gdLst>
              <a:gd name="connsiteX0" fmla="*/ 12700 w 12700"/>
              <a:gd name="connsiteY0" fmla="*/ 0 h 717550"/>
              <a:gd name="connsiteX1" fmla="*/ 0 w 12700"/>
              <a:gd name="connsiteY1" fmla="*/ 717550 h 717550"/>
            </a:gdLst>
            <a:ahLst/>
            <a:cxnLst>
              <a:cxn ang="0">
                <a:pos x="connsiteX0" y="connsiteY0"/>
              </a:cxn>
              <a:cxn ang="0">
                <a:pos x="connsiteX1" y="connsiteY1"/>
              </a:cxn>
            </a:cxnLst>
            <a:rect l="l" t="t" r="r" b="b"/>
            <a:pathLst>
              <a:path w="12700" h="717550">
                <a:moveTo>
                  <a:pt x="12700" y="0"/>
                </a:moveTo>
                <a:lnTo>
                  <a:pt x="0" y="71755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9" name="任意多边形: 形状 18"/>
          <p:cNvSpPr/>
          <p:nvPr/>
        </p:nvSpPr>
        <p:spPr>
          <a:xfrm>
            <a:off x="8147050" y="5384800"/>
            <a:ext cx="1473200" cy="222250"/>
          </a:xfrm>
          <a:custGeom>
            <a:avLst/>
            <a:gdLst>
              <a:gd name="connsiteX0" fmla="*/ 0 w 1473200"/>
              <a:gd name="connsiteY0" fmla="*/ 222250 h 222250"/>
              <a:gd name="connsiteX1" fmla="*/ 958850 w 1473200"/>
              <a:gd name="connsiteY1" fmla="*/ 0 h 222250"/>
              <a:gd name="connsiteX2" fmla="*/ 1473200 w 1473200"/>
              <a:gd name="connsiteY2" fmla="*/ 38100 h 222250"/>
            </a:gdLst>
            <a:ahLst/>
            <a:cxnLst>
              <a:cxn ang="0">
                <a:pos x="connsiteX0" y="connsiteY0"/>
              </a:cxn>
              <a:cxn ang="0">
                <a:pos x="connsiteX1" y="connsiteY1"/>
              </a:cxn>
              <a:cxn ang="0">
                <a:pos x="connsiteX2" y="connsiteY2"/>
              </a:cxn>
            </a:cxnLst>
            <a:rect l="l" t="t" r="r" b="b"/>
            <a:pathLst>
              <a:path w="1473200" h="222250">
                <a:moveTo>
                  <a:pt x="0" y="222250"/>
                </a:moveTo>
                <a:lnTo>
                  <a:pt x="958850" y="0"/>
                </a:lnTo>
                <a:lnTo>
                  <a:pt x="1473200" y="3810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19"/>
          <p:cNvSpPr/>
          <p:nvPr/>
        </p:nvSpPr>
        <p:spPr>
          <a:xfrm>
            <a:off x="2225040" y="4297680"/>
            <a:ext cx="5440680" cy="1638300"/>
          </a:xfrm>
          <a:custGeom>
            <a:avLst/>
            <a:gdLst>
              <a:gd name="connsiteX0" fmla="*/ 0 w 5440680"/>
              <a:gd name="connsiteY0" fmla="*/ 1638300 h 1638300"/>
              <a:gd name="connsiteX1" fmla="*/ 1272540 w 5440680"/>
              <a:gd name="connsiteY1" fmla="*/ 1143000 h 1638300"/>
              <a:gd name="connsiteX2" fmla="*/ 2727960 w 5440680"/>
              <a:gd name="connsiteY2" fmla="*/ 594360 h 1638300"/>
              <a:gd name="connsiteX3" fmla="*/ 3771900 w 5440680"/>
              <a:gd name="connsiteY3" fmla="*/ 220980 h 1638300"/>
              <a:gd name="connsiteX4" fmla="*/ 4411980 w 5440680"/>
              <a:gd name="connsiteY4" fmla="*/ 76200 h 1638300"/>
              <a:gd name="connsiteX5" fmla="*/ 5379720 w 5440680"/>
              <a:gd name="connsiteY5" fmla="*/ 7620 h 1638300"/>
              <a:gd name="connsiteX6" fmla="*/ 5440680 w 5440680"/>
              <a:gd name="connsiteY6"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0680" h="1638300">
                <a:moveTo>
                  <a:pt x="0" y="1638300"/>
                </a:moveTo>
                <a:lnTo>
                  <a:pt x="1272540" y="1143000"/>
                </a:lnTo>
                <a:lnTo>
                  <a:pt x="2727960" y="594360"/>
                </a:lnTo>
                <a:lnTo>
                  <a:pt x="3771900" y="220980"/>
                </a:lnTo>
                <a:lnTo>
                  <a:pt x="4411980" y="76200"/>
                </a:lnTo>
                <a:lnTo>
                  <a:pt x="5379720" y="7620"/>
                </a:lnTo>
                <a:lnTo>
                  <a:pt x="5440680" y="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1" name="任意多边形: 形状 20"/>
          <p:cNvSpPr/>
          <p:nvPr/>
        </p:nvSpPr>
        <p:spPr>
          <a:xfrm>
            <a:off x="2484120" y="4511040"/>
            <a:ext cx="4686300" cy="4259580"/>
          </a:xfrm>
          <a:custGeom>
            <a:avLst/>
            <a:gdLst>
              <a:gd name="connsiteX0" fmla="*/ 0 w 4686300"/>
              <a:gd name="connsiteY0" fmla="*/ 1341120 h 4259580"/>
              <a:gd name="connsiteX1" fmla="*/ 365760 w 4686300"/>
              <a:gd name="connsiteY1" fmla="*/ 1805940 h 4259580"/>
              <a:gd name="connsiteX2" fmla="*/ 449580 w 4686300"/>
              <a:gd name="connsiteY2" fmla="*/ 1973580 h 4259580"/>
              <a:gd name="connsiteX3" fmla="*/ 472440 w 4686300"/>
              <a:gd name="connsiteY3" fmla="*/ 2080260 h 4259580"/>
              <a:gd name="connsiteX4" fmla="*/ 502920 w 4686300"/>
              <a:gd name="connsiteY4" fmla="*/ 2430780 h 4259580"/>
              <a:gd name="connsiteX5" fmla="*/ 487680 w 4686300"/>
              <a:gd name="connsiteY5" fmla="*/ 2712720 h 4259580"/>
              <a:gd name="connsiteX6" fmla="*/ 525780 w 4686300"/>
              <a:gd name="connsiteY6" fmla="*/ 2926080 h 4259580"/>
              <a:gd name="connsiteX7" fmla="*/ 670560 w 4686300"/>
              <a:gd name="connsiteY7" fmla="*/ 3101340 h 4259580"/>
              <a:gd name="connsiteX8" fmla="*/ 845820 w 4686300"/>
              <a:gd name="connsiteY8" fmla="*/ 3139440 h 4259580"/>
              <a:gd name="connsiteX9" fmla="*/ 1196340 w 4686300"/>
              <a:gd name="connsiteY9" fmla="*/ 3147060 h 4259580"/>
              <a:gd name="connsiteX10" fmla="*/ 1386840 w 4686300"/>
              <a:gd name="connsiteY10" fmla="*/ 3223260 h 4259580"/>
              <a:gd name="connsiteX11" fmla="*/ 1584960 w 4686300"/>
              <a:gd name="connsiteY11" fmla="*/ 3375660 h 4259580"/>
              <a:gd name="connsiteX12" fmla="*/ 1691640 w 4686300"/>
              <a:gd name="connsiteY12" fmla="*/ 3444240 h 4259580"/>
              <a:gd name="connsiteX13" fmla="*/ 1874520 w 4686300"/>
              <a:gd name="connsiteY13" fmla="*/ 3779520 h 4259580"/>
              <a:gd name="connsiteX14" fmla="*/ 2065020 w 4686300"/>
              <a:gd name="connsiteY14" fmla="*/ 3893820 h 4259580"/>
              <a:gd name="connsiteX15" fmla="*/ 2247900 w 4686300"/>
              <a:gd name="connsiteY15" fmla="*/ 3931920 h 4259580"/>
              <a:gd name="connsiteX16" fmla="*/ 2872740 w 4686300"/>
              <a:gd name="connsiteY16" fmla="*/ 4145280 h 4259580"/>
              <a:gd name="connsiteX17" fmla="*/ 3246120 w 4686300"/>
              <a:gd name="connsiteY17" fmla="*/ 4259580 h 4259580"/>
              <a:gd name="connsiteX18" fmla="*/ 3489960 w 4686300"/>
              <a:gd name="connsiteY18" fmla="*/ 4251960 h 4259580"/>
              <a:gd name="connsiteX19" fmla="*/ 3832860 w 4686300"/>
              <a:gd name="connsiteY19" fmla="*/ 4076700 h 4259580"/>
              <a:gd name="connsiteX20" fmla="*/ 4030980 w 4686300"/>
              <a:gd name="connsiteY20" fmla="*/ 4000500 h 4259580"/>
              <a:gd name="connsiteX21" fmla="*/ 4366260 w 4686300"/>
              <a:gd name="connsiteY21" fmla="*/ 3787140 h 4259580"/>
              <a:gd name="connsiteX22" fmla="*/ 4488180 w 4686300"/>
              <a:gd name="connsiteY22" fmla="*/ 3604260 h 4259580"/>
              <a:gd name="connsiteX23" fmla="*/ 4671060 w 4686300"/>
              <a:gd name="connsiteY23" fmla="*/ 3360420 h 4259580"/>
              <a:gd name="connsiteX24" fmla="*/ 4686300 w 4686300"/>
              <a:gd name="connsiteY24" fmla="*/ 3154680 h 4259580"/>
              <a:gd name="connsiteX25" fmla="*/ 4122420 w 4686300"/>
              <a:gd name="connsiteY25" fmla="*/ 2286000 h 4259580"/>
              <a:gd name="connsiteX26" fmla="*/ 3985260 w 4686300"/>
              <a:gd name="connsiteY26" fmla="*/ 1988820 h 4259580"/>
              <a:gd name="connsiteX27" fmla="*/ 3916680 w 4686300"/>
              <a:gd name="connsiteY27" fmla="*/ 1516380 h 4259580"/>
              <a:gd name="connsiteX28" fmla="*/ 3703320 w 4686300"/>
              <a:gd name="connsiteY28" fmla="*/ 914400 h 4259580"/>
              <a:gd name="connsiteX29" fmla="*/ 3611880 w 4686300"/>
              <a:gd name="connsiteY29" fmla="*/ 594360 h 4259580"/>
              <a:gd name="connsiteX30" fmla="*/ 3634740 w 4686300"/>
              <a:gd name="connsiteY30" fmla="*/ 335280 h 4259580"/>
              <a:gd name="connsiteX31" fmla="*/ 3611880 w 4686300"/>
              <a:gd name="connsiteY31" fmla="*/ 68580 h 4259580"/>
              <a:gd name="connsiteX32" fmla="*/ 3573780 w 4686300"/>
              <a:gd name="connsiteY32" fmla="*/ 0 h 42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6300" h="4259580">
                <a:moveTo>
                  <a:pt x="0" y="1341120"/>
                </a:moveTo>
                <a:lnTo>
                  <a:pt x="365760" y="1805940"/>
                </a:lnTo>
                <a:lnTo>
                  <a:pt x="449580" y="1973580"/>
                </a:lnTo>
                <a:lnTo>
                  <a:pt x="472440" y="2080260"/>
                </a:lnTo>
                <a:lnTo>
                  <a:pt x="502920" y="2430780"/>
                </a:lnTo>
                <a:lnTo>
                  <a:pt x="487680" y="2712720"/>
                </a:lnTo>
                <a:lnTo>
                  <a:pt x="525780" y="2926080"/>
                </a:lnTo>
                <a:lnTo>
                  <a:pt x="670560" y="3101340"/>
                </a:lnTo>
                <a:lnTo>
                  <a:pt x="845820" y="3139440"/>
                </a:lnTo>
                <a:lnTo>
                  <a:pt x="1196340" y="3147060"/>
                </a:lnTo>
                <a:lnTo>
                  <a:pt x="1386840" y="3223260"/>
                </a:lnTo>
                <a:lnTo>
                  <a:pt x="1584960" y="3375660"/>
                </a:lnTo>
                <a:lnTo>
                  <a:pt x="1691640" y="3444240"/>
                </a:lnTo>
                <a:lnTo>
                  <a:pt x="1874520" y="3779520"/>
                </a:lnTo>
                <a:lnTo>
                  <a:pt x="2065020" y="3893820"/>
                </a:lnTo>
                <a:lnTo>
                  <a:pt x="2247900" y="3931920"/>
                </a:lnTo>
                <a:lnTo>
                  <a:pt x="2872740" y="4145280"/>
                </a:lnTo>
                <a:lnTo>
                  <a:pt x="3246120" y="4259580"/>
                </a:lnTo>
                <a:lnTo>
                  <a:pt x="3489960" y="4251960"/>
                </a:lnTo>
                <a:lnTo>
                  <a:pt x="3832860" y="4076700"/>
                </a:lnTo>
                <a:lnTo>
                  <a:pt x="4030980" y="4000500"/>
                </a:lnTo>
                <a:lnTo>
                  <a:pt x="4366260" y="3787140"/>
                </a:lnTo>
                <a:lnTo>
                  <a:pt x="4488180" y="3604260"/>
                </a:lnTo>
                <a:lnTo>
                  <a:pt x="4671060" y="3360420"/>
                </a:lnTo>
                <a:lnTo>
                  <a:pt x="4686300" y="3154680"/>
                </a:lnTo>
                <a:lnTo>
                  <a:pt x="4122420" y="2286000"/>
                </a:lnTo>
                <a:lnTo>
                  <a:pt x="3985260" y="1988820"/>
                </a:lnTo>
                <a:lnTo>
                  <a:pt x="3916680" y="1516380"/>
                </a:lnTo>
                <a:lnTo>
                  <a:pt x="3703320" y="914400"/>
                </a:lnTo>
                <a:lnTo>
                  <a:pt x="3611880" y="594360"/>
                </a:lnTo>
                <a:lnTo>
                  <a:pt x="3634740" y="335280"/>
                </a:lnTo>
                <a:lnTo>
                  <a:pt x="3611880" y="68580"/>
                </a:lnTo>
                <a:lnTo>
                  <a:pt x="3573780" y="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2" name="任意多边形: 形状 21"/>
          <p:cNvSpPr/>
          <p:nvPr/>
        </p:nvSpPr>
        <p:spPr>
          <a:xfrm>
            <a:off x="2819400" y="5676900"/>
            <a:ext cx="990600" cy="2026920"/>
          </a:xfrm>
          <a:custGeom>
            <a:avLst/>
            <a:gdLst>
              <a:gd name="connsiteX0" fmla="*/ 0 w 990600"/>
              <a:gd name="connsiteY0" fmla="*/ 0 h 2026920"/>
              <a:gd name="connsiteX1" fmla="*/ 83820 w 990600"/>
              <a:gd name="connsiteY1" fmla="*/ 175260 h 2026920"/>
              <a:gd name="connsiteX2" fmla="*/ 190500 w 990600"/>
              <a:gd name="connsiteY2" fmla="*/ 198120 h 2026920"/>
              <a:gd name="connsiteX3" fmla="*/ 350520 w 990600"/>
              <a:gd name="connsiteY3" fmla="*/ 175260 h 2026920"/>
              <a:gd name="connsiteX4" fmla="*/ 441960 w 990600"/>
              <a:gd name="connsiteY4" fmla="*/ 83820 h 2026920"/>
              <a:gd name="connsiteX5" fmla="*/ 541020 w 990600"/>
              <a:gd name="connsiteY5" fmla="*/ 60960 h 2026920"/>
              <a:gd name="connsiteX6" fmla="*/ 624840 w 990600"/>
              <a:gd name="connsiteY6" fmla="*/ 38100 h 2026920"/>
              <a:gd name="connsiteX7" fmla="*/ 792480 w 990600"/>
              <a:gd name="connsiteY7" fmla="*/ 91440 h 2026920"/>
              <a:gd name="connsiteX8" fmla="*/ 876300 w 990600"/>
              <a:gd name="connsiteY8" fmla="*/ 266700 h 2026920"/>
              <a:gd name="connsiteX9" fmla="*/ 868680 w 990600"/>
              <a:gd name="connsiteY9" fmla="*/ 419100 h 2026920"/>
              <a:gd name="connsiteX10" fmla="*/ 739140 w 990600"/>
              <a:gd name="connsiteY10" fmla="*/ 541020 h 2026920"/>
              <a:gd name="connsiteX11" fmla="*/ 655320 w 990600"/>
              <a:gd name="connsiteY11" fmla="*/ 617220 h 2026920"/>
              <a:gd name="connsiteX12" fmla="*/ 601980 w 990600"/>
              <a:gd name="connsiteY12" fmla="*/ 701040 h 2026920"/>
              <a:gd name="connsiteX13" fmla="*/ 632460 w 990600"/>
              <a:gd name="connsiteY13" fmla="*/ 883920 h 2026920"/>
              <a:gd name="connsiteX14" fmla="*/ 723900 w 990600"/>
              <a:gd name="connsiteY14" fmla="*/ 1104900 h 2026920"/>
              <a:gd name="connsiteX15" fmla="*/ 899160 w 990600"/>
              <a:gd name="connsiteY15" fmla="*/ 1226820 h 2026920"/>
              <a:gd name="connsiteX16" fmla="*/ 990600 w 990600"/>
              <a:gd name="connsiteY16" fmla="*/ 1447800 h 2026920"/>
              <a:gd name="connsiteX17" fmla="*/ 990600 w 990600"/>
              <a:gd name="connsiteY17" fmla="*/ 1653540 h 2026920"/>
              <a:gd name="connsiteX18" fmla="*/ 967740 w 990600"/>
              <a:gd name="connsiteY18" fmla="*/ 2026920 h 20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0600" h="2026920">
                <a:moveTo>
                  <a:pt x="0" y="0"/>
                </a:moveTo>
                <a:lnTo>
                  <a:pt x="83820" y="175260"/>
                </a:lnTo>
                <a:lnTo>
                  <a:pt x="190500" y="198120"/>
                </a:lnTo>
                <a:lnTo>
                  <a:pt x="350520" y="175260"/>
                </a:lnTo>
                <a:lnTo>
                  <a:pt x="441960" y="83820"/>
                </a:lnTo>
                <a:lnTo>
                  <a:pt x="541020" y="60960"/>
                </a:lnTo>
                <a:lnTo>
                  <a:pt x="624840" y="38100"/>
                </a:lnTo>
                <a:lnTo>
                  <a:pt x="792480" y="91440"/>
                </a:lnTo>
                <a:lnTo>
                  <a:pt x="876300" y="266700"/>
                </a:lnTo>
                <a:lnTo>
                  <a:pt x="868680" y="419100"/>
                </a:lnTo>
                <a:lnTo>
                  <a:pt x="739140" y="541020"/>
                </a:lnTo>
                <a:lnTo>
                  <a:pt x="655320" y="617220"/>
                </a:lnTo>
                <a:lnTo>
                  <a:pt x="601980" y="701040"/>
                </a:lnTo>
                <a:lnTo>
                  <a:pt x="632460" y="883920"/>
                </a:lnTo>
                <a:lnTo>
                  <a:pt x="723900" y="1104900"/>
                </a:lnTo>
                <a:lnTo>
                  <a:pt x="899160" y="1226820"/>
                </a:lnTo>
                <a:lnTo>
                  <a:pt x="990600" y="1447800"/>
                </a:lnTo>
                <a:lnTo>
                  <a:pt x="990600" y="1653540"/>
                </a:lnTo>
                <a:lnTo>
                  <a:pt x="967740" y="202692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3" name="任意多边形: 形状 22"/>
          <p:cNvSpPr/>
          <p:nvPr/>
        </p:nvSpPr>
        <p:spPr>
          <a:xfrm>
            <a:off x="3634740" y="6850380"/>
            <a:ext cx="914400" cy="7620"/>
          </a:xfrm>
          <a:custGeom>
            <a:avLst/>
            <a:gdLst>
              <a:gd name="connsiteX0" fmla="*/ 0 w 914400"/>
              <a:gd name="connsiteY0" fmla="*/ 0 h 7620"/>
              <a:gd name="connsiteX1" fmla="*/ 914400 w 914400"/>
              <a:gd name="connsiteY1" fmla="*/ 7620 h 7620"/>
            </a:gdLst>
            <a:ahLst/>
            <a:cxnLst>
              <a:cxn ang="0">
                <a:pos x="connsiteX0" y="connsiteY0"/>
              </a:cxn>
              <a:cxn ang="0">
                <a:pos x="connsiteX1" y="connsiteY1"/>
              </a:cxn>
            </a:cxnLst>
            <a:rect l="l" t="t" r="r" b="b"/>
            <a:pathLst>
              <a:path w="914400" h="7620">
                <a:moveTo>
                  <a:pt x="0" y="0"/>
                </a:moveTo>
                <a:lnTo>
                  <a:pt x="914400" y="762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4" name="任意多边形: 形状 23"/>
          <p:cNvSpPr/>
          <p:nvPr/>
        </p:nvSpPr>
        <p:spPr>
          <a:xfrm>
            <a:off x="4145280" y="7604760"/>
            <a:ext cx="510540" cy="327660"/>
          </a:xfrm>
          <a:custGeom>
            <a:avLst/>
            <a:gdLst>
              <a:gd name="connsiteX0" fmla="*/ 0 w 510540"/>
              <a:gd name="connsiteY0" fmla="*/ 327660 h 327660"/>
              <a:gd name="connsiteX1" fmla="*/ 510540 w 510540"/>
              <a:gd name="connsiteY1" fmla="*/ 0 h 327660"/>
            </a:gdLst>
            <a:ahLst/>
            <a:cxnLst>
              <a:cxn ang="0">
                <a:pos x="connsiteX0" y="connsiteY0"/>
              </a:cxn>
              <a:cxn ang="0">
                <a:pos x="connsiteX1" y="connsiteY1"/>
              </a:cxn>
            </a:cxnLst>
            <a:rect l="l" t="t" r="r" b="b"/>
            <a:pathLst>
              <a:path w="510540" h="327660">
                <a:moveTo>
                  <a:pt x="0" y="327660"/>
                </a:moveTo>
                <a:lnTo>
                  <a:pt x="510540" y="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5" name="任意多边形: 形状 24"/>
          <p:cNvSpPr/>
          <p:nvPr/>
        </p:nvSpPr>
        <p:spPr>
          <a:xfrm>
            <a:off x="4632960" y="7749540"/>
            <a:ext cx="175260" cy="678180"/>
          </a:xfrm>
          <a:custGeom>
            <a:avLst/>
            <a:gdLst>
              <a:gd name="connsiteX0" fmla="*/ 0 w 175260"/>
              <a:gd name="connsiteY0" fmla="*/ 678180 h 678180"/>
              <a:gd name="connsiteX1" fmla="*/ 76200 w 175260"/>
              <a:gd name="connsiteY1" fmla="*/ 152400 h 678180"/>
              <a:gd name="connsiteX2" fmla="*/ 175260 w 175260"/>
              <a:gd name="connsiteY2" fmla="*/ 0 h 678180"/>
            </a:gdLst>
            <a:ahLst/>
            <a:cxnLst>
              <a:cxn ang="0">
                <a:pos x="connsiteX0" y="connsiteY0"/>
              </a:cxn>
              <a:cxn ang="0">
                <a:pos x="connsiteX1" y="connsiteY1"/>
              </a:cxn>
              <a:cxn ang="0">
                <a:pos x="connsiteX2" y="connsiteY2"/>
              </a:cxn>
            </a:cxnLst>
            <a:rect l="l" t="t" r="r" b="b"/>
            <a:pathLst>
              <a:path w="175260" h="678180">
                <a:moveTo>
                  <a:pt x="0" y="678180"/>
                </a:moveTo>
                <a:lnTo>
                  <a:pt x="76200" y="152400"/>
                </a:lnTo>
                <a:lnTo>
                  <a:pt x="175260" y="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6" name="任意多边形: 形状 25"/>
          <p:cNvSpPr/>
          <p:nvPr/>
        </p:nvSpPr>
        <p:spPr>
          <a:xfrm>
            <a:off x="4488180" y="5074920"/>
            <a:ext cx="662940" cy="2087880"/>
          </a:xfrm>
          <a:custGeom>
            <a:avLst/>
            <a:gdLst>
              <a:gd name="connsiteX0" fmla="*/ 0 w 662940"/>
              <a:gd name="connsiteY0" fmla="*/ 0 h 2087880"/>
              <a:gd name="connsiteX1" fmla="*/ 121920 w 662940"/>
              <a:gd name="connsiteY1" fmla="*/ 304800 h 2087880"/>
              <a:gd name="connsiteX2" fmla="*/ 213360 w 662940"/>
              <a:gd name="connsiteY2" fmla="*/ 449580 h 2087880"/>
              <a:gd name="connsiteX3" fmla="*/ 327660 w 662940"/>
              <a:gd name="connsiteY3" fmla="*/ 647700 h 2087880"/>
              <a:gd name="connsiteX4" fmla="*/ 411480 w 662940"/>
              <a:gd name="connsiteY4" fmla="*/ 807720 h 2087880"/>
              <a:gd name="connsiteX5" fmla="*/ 563880 w 662940"/>
              <a:gd name="connsiteY5" fmla="*/ 1165860 h 2087880"/>
              <a:gd name="connsiteX6" fmla="*/ 601980 w 662940"/>
              <a:gd name="connsiteY6" fmla="*/ 1257300 h 2087880"/>
              <a:gd name="connsiteX7" fmla="*/ 640080 w 662940"/>
              <a:gd name="connsiteY7" fmla="*/ 1424940 h 2087880"/>
              <a:gd name="connsiteX8" fmla="*/ 662940 w 662940"/>
              <a:gd name="connsiteY8"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0" h="2087880">
                <a:moveTo>
                  <a:pt x="0" y="0"/>
                </a:moveTo>
                <a:lnTo>
                  <a:pt x="121920" y="304800"/>
                </a:lnTo>
                <a:lnTo>
                  <a:pt x="213360" y="449580"/>
                </a:lnTo>
                <a:lnTo>
                  <a:pt x="327660" y="647700"/>
                </a:lnTo>
                <a:lnTo>
                  <a:pt x="411480" y="807720"/>
                </a:lnTo>
                <a:lnTo>
                  <a:pt x="563880" y="1165860"/>
                </a:lnTo>
                <a:lnTo>
                  <a:pt x="601980" y="1257300"/>
                </a:lnTo>
                <a:lnTo>
                  <a:pt x="640080" y="1424940"/>
                </a:lnTo>
                <a:lnTo>
                  <a:pt x="662940" y="208788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7" name="任意多边形: 形状 26"/>
          <p:cNvSpPr/>
          <p:nvPr/>
        </p:nvSpPr>
        <p:spPr>
          <a:xfrm>
            <a:off x="7307580" y="5638800"/>
            <a:ext cx="609600" cy="1272540"/>
          </a:xfrm>
          <a:custGeom>
            <a:avLst/>
            <a:gdLst>
              <a:gd name="connsiteX0" fmla="*/ 0 w 609600"/>
              <a:gd name="connsiteY0" fmla="*/ 0 h 1272540"/>
              <a:gd name="connsiteX1" fmla="*/ 213360 w 609600"/>
              <a:gd name="connsiteY1" fmla="*/ 190500 h 1272540"/>
              <a:gd name="connsiteX2" fmla="*/ 464820 w 609600"/>
              <a:gd name="connsiteY2" fmla="*/ 807720 h 1272540"/>
              <a:gd name="connsiteX3" fmla="*/ 609600 w 609600"/>
              <a:gd name="connsiteY3" fmla="*/ 1272540 h 1272540"/>
            </a:gdLst>
            <a:ahLst/>
            <a:cxnLst>
              <a:cxn ang="0">
                <a:pos x="connsiteX0" y="connsiteY0"/>
              </a:cxn>
              <a:cxn ang="0">
                <a:pos x="connsiteX1" y="connsiteY1"/>
              </a:cxn>
              <a:cxn ang="0">
                <a:pos x="connsiteX2" y="connsiteY2"/>
              </a:cxn>
              <a:cxn ang="0">
                <a:pos x="connsiteX3" y="connsiteY3"/>
              </a:cxn>
            </a:cxnLst>
            <a:rect l="l" t="t" r="r" b="b"/>
            <a:pathLst>
              <a:path w="609600" h="1272540">
                <a:moveTo>
                  <a:pt x="0" y="0"/>
                </a:moveTo>
                <a:lnTo>
                  <a:pt x="213360" y="190500"/>
                </a:lnTo>
                <a:lnTo>
                  <a:pt x="464820" y="807720"/>
                </a:lnTo>
                <a:lnTo>
                  <a:pt x="609600" y="127254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8" name="任意多边形: 形状 27"/>
          <p:cNvSpPr/>
          <p:nvPr/>
        </p:nvSpPr>
        <p:spPr>
          <a:xfrm>
            <a:off x="10812780" y="4662282"/>
            <a:ext cx="822488" cy="732678"/>
          </a:xfrm>
          <a:custGeom>
            <a:avLst/>
            <a:gdLst>
              <a:gd name="connsiteX0" fmla="*/ 0 w 822488"/>
              <a:gd name="connsiteY0" fmla="*/ 199278 h 732678"/>
              <a:gd name="connsiteX1" fmla="*/ 289560 w 822488"/>
              <a:gd name="connsiteY1" fmla="*/ 16398 h 732678"/>
              <a:gd name="connsiteX2" fmla="*/ 449580 w 822488"/>
              <a:gd name="connsiteY2" fmla="*/ 8778 h 732678"/>
              <a:gd name="connsiteX3" fmla="*/ 685800 w 822488"/>
              <a:gd name="connsiteY3" fmla="*/ 16398 h 732678"/>
              <a:gd name="connsiteX4" fmla="*/ 807720 w 822488"/>
              <a:gd name="connsiteY4" fmla="*/ 69738 h 732678"/>
              <a:gd name="connsiteX5" fmla="*/ 815340 w 822488"/>
              <a:gd name="connsiteY5" fmla="*/ 275478 h 732678"/>
              <a:gd name="connsiteX6" fmla="*/ 762000 w 822488"/>
              <a:gd name="connsiteY6" fmla="*/ 534558 h 732678"/>
              <a:gd name="connsiteX7" fmla="*/ 693420 w 822488"/>
              <a:gd name="connsiteY7" fmla="*/ 641238 h 732678"/>
              <a:gd name="connsiteX8" fmla="*/ 586740 w 822488"/>
              <a:gd name="connsiteY8" fmla="*/ 717438 h 732678"/>
              <a:gd name="connsiteX9" fmla="*/ 274320 w 822488"/>
              <a:gd name="connsiteY9" fmla="*/ 732678 h 73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488" h="732678">
                <a:moveTo>
                  <a:pt x="0" y="199278"/>
                </a:moveTo>
                <a:cubicBezTo>
                  <a:pt x="107315" y="123713"/>
                  <a:pt x="214630" y="48148"/>
                  <a:pt x="289560" y="16398"/>
                </a:cubicBezTo>
                <a:cubicBezTo>
                  <a:pt x="364490" y="-15352"/>
                  <a:pt x="383540" y="8778"/>
                  <a:pt x="449580" y="8778"/>
                </a:cubicBezTo>
                <a:cubicBezTo>
                  <a:pt x="515620" y="8778"/>
                  <a:pt x="626110" y="6238"/>
                  <a:pt x="685800" y="16398"/>
                </a:cubicBezTo>
                <a:cubicBezTo>
                  <a:pt x="745490" y="26558"/>
                  <a:pt x="786130" y="26558"/>
                  <a:pt x="807720" y="69738"/>
                </a:cubicBezTo>
                <a:cubicBezTo>
                  <a:pt x="829310" y="112918"/>
                  <a:pt x="822960" y="198008"/>
                  <a:pt x="815340" y="275478"/>
                </a:cubicBezTo>
                <a:cubicBezTo>
                  <a:pt x="807720" y="352948"/>
                  <a:pt x="782320" y="473598"/>
                  <a:pt x="762000" y="534558"/>
                </a:cubicBezTo>
                <a:cubicBezTo>
                  <a:pt x="741680" y="595518"/>
                  <a:pt x="722630" y="610758"/>
                  <a:pt x="693420" y="641238"/>
                </a:cubicBezTo>
                <a:cubicBezTo>
                  <a:pt x="664210" y="671718"/>
                  <a:pt x="656590" y="702198"/>
                  <a:pt x="586740" y="717438"/>
                </a:cubicBezTo>
                <a:cubicBezTo>
                  <a:pt x="516890" y="732678"/>
                  <a:pt x="395605" y="732678"/>
                  <a:pt x="274320" y="732678"/>
                </a:cubicBez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9" name="任意多边形: 形状 28"/>
          <p:cNvSpPr/>
          <p:nvPr/>
        </p:nvSpPr>
        <p:spPr>
          <a:xfrm>
            <a:off x="10020300" y="6156960"/>
            <a:ext cx="1455420" cy="1257300"/>
          </a:xfrm>
          <a:custGeom>
            <a:avLst/>
            <a:gdLst>
              <a:gd name="connsiteX0" fmla="*/ 0 w 1455420"/>
              <a:gd name="connsiteY0" fmla="*/ 144780 h 1257300"/>
              <a:gd name="connsiteX1" fmla="*/ 441960 w 1455420"/>
              <a:gd name="connsiteY1" fmla="*/ 152400 h 1257300"/>
              <a:gd name="connsiteX2" fmla="*/ 731520 w 1455420"/>
              <a:gd name="connsiteY2" fmla="*/ 83820 h 1257300"/>
              <a:gd name="connsiteX3" fmla="*/ 914400 w 1455420"/>
              <a:gd name="connsiteY3" fmla="*/ 0 h 1257300"/>
              <a:gd name="connsiteX4" fmla="*/ 1158240 w 1455420"/>
              <a:gd name="connsiteY4" fmla="*/ 0 h 1257300"/>
              <a:gd name="connsiteX5" fmla="*/ 1402080 w 1455420"/>
              <a:gd name="connsiteY5" fmla="*/ 205740 h 1257300"/>
              <a:gd name="connsiteX6" fmla="*/ 1455420 w 1455420"/>
              <a:gd name="connsiteY6" fmla="*/ 464820 h 1257300"/>
              <a:gd name="connsiteX7" fmla="*/ 1455420 w 1455420"/>
              <a:gd name="connsiteY7" fmla="*/ 541020 h 1257300"/>
              <a:gd name="connsiteX8" fmla="*/ 1402080 w 1455420"/>
              <a:gd name="connsiteY8" fmla="*/ 678180 h 1257300"/>
              <a:gd name="connsiteX9" fmla="*/ 1356360 w 1455420"/>
              <a:gd name="connsiteY9" fmla="*/ 838200 h 1257300"/>
              <a:gd name="connsiteX10" fmla="*/ 1402080 w 1455420"/>
              <a:gd name="connsiteY10" fmla="*/ 1196340 h 1257300"/>
              <a:gd name="connsiteX11" fmla="*/ 1417320 w 1455420"/>
              <a:gd name="connsiteY11"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420" h="1257300">
                <a:moveTo>
                  <a:pt x="0" y="144780"/>
                </a:moveTo>
                <a:lnTo>
                  <a:pt x="441960" y="152400"/>
                </a:lnTo>
                <a:lnTo>
                  <a:pt x="731520" y="83820"/>
                </a:lnTo>
                <a:lnTo>
                  <a:pt x="914400" y="0"/>
                </a:lnTo>
                <a:lnTo>
                  <a:pt x="1158240" y="0"/>
                </a:lnTo>
                <a:lnTo>
                  <a:pt x="1402080" y="205740"/>
                </a:lnTo>
                <a:lnTo>
                  <a:pt x="1455420" y="464820"/>
                </a:lnTo>
                <a:lnTo>
                  <a:pt x="1455420" y="541020"/>
                </a:lnTo>
                <a:lnTo>
                  <a:pt x="1402080" y="678180"/>
                </a:lnTo>
                <a:lnTo>
                  <a:pt x="1356360" y="838200"/>
                </a:lnTo>
                <a:lnTo>
                  <a:pt x="1402080" y="1196340"/>
                </a:lnTo>
                <a:lnTo>
                  <a:pt x="1417320" y="125730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0" name="任意多边形: 形状 29"/>
          <p:cNvSpPr/>
          <p:nvPr/>
        </p:nvSpPr>
        <p:spPr>
          <a:xfrm>
            <a:off x="11468100" y="6629400"/>
            <a:ext cx="411480" cy="76200"/>
          </a:xfrm>
          <a:custGeom>
            <a:avLst/>
            <a:gdLst>
              <a:gd name="connsiteX0" fmla="*/ 0 w 411480"/>
              <a:gd name="connsiteY0" fmla="*/ 76200 h 76200"/>
              <a:gd name="connsiteX1" fmla="*/ 411480 w 411480"/>
              <a:gd name="connsiteY1" fmla="*/ 0 h 76200"/>
            </a:gdLst>
            <a:ahLst/>
            <a:cxnLst>
              <a:cxn ang="0">
                <a:pos x="connsiteX0" y="connsiteY0"/>
              </a:cxn>
              <a:cxn ang="0">
                <a:pos x="connsiteX1" y="connsiteY1"/>
              </a:cxn>
            </a:cxnLst>
            <a:rect l="l" t="t" r="r" b="b"/>
            <a:pathLst>
              <a:path w="411480" h="76200">
                <a:moveTo>
                  <a:pt x="0" y="76200"/>
                </a:moveTo>
                <a:lnTo>
                  <a:pt x="411480" y="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1" name="任意多边形: 形状 30"/>
          <p:cNvSpPr/>
          <p:nvPr/>
        </p:nvSpPr>
        <p:spPr>
          <a:xfrm>
            <a:off x="8572500" y="4846320"/>
            <a:ext cx="190500" cy="1729740"/>
          </a:xfrm>
          <a:custGeom>
            <a:avLst/>
            <a:gdLst>
              <a:gd name="connsiteX0" fmla="*/ 0 w 190500"/>
              <a:gd name="connsiteY0" fmla="*/ 0 h 1729740"/>
              <a:gd name="connsiteX1" fmla="*/ 91440 w 190500"/>
              <a:gd name="connsiteY1" fmla="*/ 1165860 h 1729740"/>
              <a:gd name="connsiteX2" fmla="*/ 190500 w 190500"/>
              <a:gd name="connsiteY2" fmla="*/ 1729740 h 1729740"/>
            </a:gdLst>
            <a:ahLst/>
            <a:cxnLst>
              <a:cxn ang="0">
                <a:pos x="connsiteX0" y="connsiteY0"/>
              </a:cxn>
              <a:cxn ang="0">
                <a:pos x="connsiteX1" y="connsiteY1"/>
              </a:cxn>
              <a:cxn ang="0">
                <a:pos x="connsiteX2" y="connsiteY2"/>
              </a:cxn>
            </a:cxnLst>
            <a:rect l="l" t="t" r="r" b="b"/>
            <a:pathLst>
              <a:path w="190500" h="1729740">
                <a:moveTo>
                  <a:pt x="0" y="0"/>
                </a:moveTo>
                <a:lnTo>
                  <a:pt x="91440" y="1165860"/>
                </a:lnTo>
                <a:lnTo>
                  <a:pt x="190500" y="1729740"/>
                </a:lnTo>
              </a:path>
            </a:pathLst>
          </a:custGeom>
          <a:noFill/>
          <a:ln w="349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2" name="任意多边形 2"/>
          <p:cNvSpPr/>
          <p:nvPr/>
        </p:nvSpPr>
        <p:spPr>
          <a:xfrm>
            <a:off x="8115631" y="4834572"/>
            <a:ext cx="1533810" cy="1372553"/>
          </a:xfrm>
          <a:custGeom>
            <a:avLst/>
            <a:gdLst>
              <a:gd name="connsiteX0" fmla="*/ 0 w 1359755"/>
              <a:gd name="connsiteY0" fmla="*/ 52116 h 1203407"/>
              <a:gd name="connsiteX1" fmla="*/ 85280 w 1359755"/>
              <a:gd name="connsiteY1" fmla="*/ 459569 h 1203407"/>
              <a:gd name="connsiteX2" fmla="*/ 33164 w 1359755"/>
              <a:gd name="connsiteY2" fmla="*/ 1203407 h 1203407"/>
              <a:gd name="connsiteX3" fmla="*/ 957040 w 1359755"/>
              <a:gd name="connsiteY3" fmla="*/ 909662 h 1203407"/>
              <a:gd name="connsiteX4" fmla="*/ 1359755 w 1359755"/>
              <a:gd name="connsiteY4" fmla="*/ 829119 h 1203407"/>
              <a:gd name="connsiteX5" fmla="*/ 1331328 w 1359755"/>
              <a:gd name="connsiteY5" fmla="*/ 203726 h 1203407"/>
              <a:gd name="connsiteX6" fmla="*/ 1165504 w 1359755"/>
              <a:gd name="connsiteY6" fmla="*/ 180037 h 1203407"/>
              <a:gd name="connsiteX7" fmla="*/ 942827 w 1359755"/>
              <a:gd name="connsiteY7" fmla="*/ 80543 h 1203407"/>
              <a:gd name="connsiteX8" fmla="*/ 710673 w 1359755"/>
              <a:gd name="connsiteY8" fmla="*/ 0 h 1203407"/>
              <a:gd name="connsiteX9" fmla="*/ 341123 w 1359755"/>
              <a:gd name="connsiteY9" fmla="*/ 4737 h 1203407"/>
              <a:gd name="connsiteX10" fmla="*/ 0 w 1359755"/>
              <a:gd name="connsiteY10" fmla="*/ 52116 h 1203407"/>
              <a:gd name="connsiteX0-1" fmla="*/ 1034 w 1326591"/>
              <a:gd name="connsiteY0-2" fmla="*/ 83683 h 1203407"/>
              <a:gd name="connsiteX1-3" fmla="*/ 52116 w 1326591"/>
              <a:gd name="connsiteY1-4" fmla="*/ 459569 h 1203407"/>
              <a:gd name="connsiteX2-5" fmla="*/ 0 w 1326591"/>
              <a:gd name="connsiteY2-6" fmla="*/ 1203407 h 1203407"/>
              <a:gd name="connsiteX3-7" fmla="*/ 923876 w 1326591"/>
              <a:gd name="connsiteY3-8" fmla="*/ 909662 h 1203407"/>
              <a:gd name="connsiteX4-9" fmla="*/ 1326591 w 1326591"/>
              <a:gd name="connsiteY4-10" fmla="*/ 829119 h 1203407"/>
              <a:gd name="connsiteX5-11" fmla="*/ 1298164 w 1326591"/>
              <a:gd name="connsiteY5-12" fmla="*/ 203726 h 1203407"/>
              <a:gd name="connsiteX6-13" fmla="*/ 1132340 w 1326591"/>
              <a:gd name="connsiteY6-14" fmla="*/ 180037 h 1203407"/>
              <a:gd name="connsiteX7-15" fmla="*/ 909663 w 1326591"/>
              <a:gd name="connsiteY7-16" fmla="*/ 80543 h 1203407"/>
              <a:gd name="connsiteX8-17" fmla="*/ 677509 w 1326591"/>
              <a:gd name="connsiteY8-18" fmla="*/ 0 h 1203407"/>
              <a:gd name="connsiteX9-19" fmla="*/ 307959 w 1326591"/>
              <a:gd name="connsiteY9-20" fmla="*/ 4737 h 1203407"/>
              <a:gd name="connsiteX10-21" fmla="*/ 1034 w 1326591"/>
              <a:gd name="connsiteY10-22" fmla="*/ 83683 h 1203407"/>
              <a:gd name="connsiteX0-23" fmla="*/ 1034 w 1326591"/>
              <a:gd name="connsiteY0-24" fmla="*/ 83683 h 1203407"/>
              <a:gd name="connsiteX1-25" fmla="*/ 15287 w 1326591"/>
              <a:gd name="connsiteY1-26" fmla="*/ 472722 h 1203407"/>
              <a:gd name="connsiteX2-27" fmla="*/ 0 w 1326591"/>
              <a:gd name="connsiteY2-28" fmla="*/ 1203407 h 1203407"/>
              <a:gd name="connsiteX3-29" fmla="*/ 923876 w 1326591"/>
              <a:gd name="connsiteY3-30" fmla="*/ 909662 h 1203407"/>
              <a:gd name="connsiteX4-31" fmla="*/ 1326591 w 1326591"/>
              <a:gd name="connsiteY4-32" fmla="*/ 829119 h 1203407"/>
              <a:gd name="connsiteX5-33" fmla="*/ 1298164 w 1326591"/>
              <a:gd name="connsiteY5-34" fmla="*/ 203726 h 1203407"/>
              <a:gd name="connsiteX6-35" fmla="*/ 1132340 w 1326591"/>
              <a:gd name="connsiteY6-36" fmla="*/ 180037 h 1203407"/>
              <a:gd name="connsiteX7-37" fmla="*/ 909663 w 1326591"/>
              <a:gd name="connsiteY7-38" fmla="*/ 80543 h 1203407"/>
              <a:gd name="connsiteX8-39" fmla="*/ 677509 w 1326591"/>
              <a:gd name="connsiteY8-40" fmla="*/ 0 h 1203407"/>
              <a:gd name="connsiteX9-41" fmla="*/ 307959 w 1326591"/>
              <a:gd name="connsiteY9-42" fmla="*/ 4737 h 1203407"/>
              <a:gd name="connsiteX10-43" fmla="*/ 1034 w 1326591"/>
              <a:gd name="connsiteY10-44" fmla="*/ 83683 h 1203407"/>
              <a:gd name="connsiteX0-45" fmla="*/ 8166 w 1333723"/>
              <a:gd name="connsiteY0-46" fmla="*/ 83683 h 1208243"/>
              <a:gd name="connsiteX1-47" fmla="*/ 22419 w 1333723"/>
              <a:gd name="connsiteY1-48" fmla="*/ 472722 h 1208243"/>
              <a:gd name="connsiteX2-49" fmla="*/ 7132 w 1333723"/>
              <a:gd name="connsiteY2-50" fmla="*/ 1203407 h 1208243"/>
              <a:gd name="connsiteX3-51" fmla="*/ 0 w 1333723"/>
              <a:gd name="connsiteY3-52" fmla="*/ 1208243 h 1208243"/>
              <a:gd name="connsiteX4-53" fmla="*/ 931008 w 1333723"/>
              <a:gd name="connsiteY4-54" fmla="*/ 909662 h 1208243"/>
              <a:gd name="connsiteX5-55" fmla="*/ 1333723 w 1333723"/>
              <a:gd name="connsiteY5-56" fmla="*/ 829119 h 1208243"/>
              <a:gd name="connsiteX6-57" fmla="*/ 1305296 w 1333723"/>
              <a:gd name="connsiteY6-58" fmla="*/ 203726 h 1208243"/>
              <a:gd name="connsiteX7-59" fmla="*/ 1139472 w 1333723"/>
              <a:gd name="connsiteY7-60" fmla="*/ 180037 h 1208243"/>
              <a:gd name="connsiteX8-61" fmla="*/ 916795 w 1333723"/>
              <a:gd name="connsiteY8-62" fmla="*/ 80543 h 1208243"/>
              <a:gd name="connsiteX9-63" fmla="*/ 684641 w 1333723"/>
              <a:gd name="connsiteY9-64" fmla="*/ 0 h 1208243"/>
              <a:gd name="connsiteX10-65" fmla="*/ 315091 w 1333723"/>
              <a:gd name="connsiteY10-66" fmla="*/ 4737 h 1208243"/>
              <a:gd name="connsiteX11" fmla="*/ 8166 w 1333723"/>
              <a:gd name="connsiteY11" fmla="*/ 83683 h 1208243"/>
              <a:gd name="connsiteX0-67" fmla="*/ 1034 w 1326591"/>
              <a:gd name="connsiteY0-68" fmla="*/ 83683 h 1203407"/>
              <a:gd name="connsiteX1-69" fmla="*/ 15287 w 1326591"/>
              <a:gd name="connsiteY1-70" fmla="*/ 472722 h 1203407"/>
              <a:gd name="connsiteX2-71" fmla="*/ 0 w 1326591"/>
              <a:gd name="connsiteY2-72" fmla="*/ 1203407 h 1203407"/>
              <a:gd name="connsiteX3-73" fmla="*/ 8652 w 1326591"/>
              <a:gd name="connsiteY3-74" fmla="*/ 900461 h 1203407"/>
              <a:gd name="connsiteX4-75" fmla="*/ 923876 w 1326591"/>
              <a:gd name="connsiteY4-76" fmla="*/ 909662 h 1203407"/>
              <a:gd name="connsiteX5-77" fmla="*/ 1326591 w 1326591"/>
              <a:gd name="connsiteY5-78" fmla="*/ 829119 h 1203407"/>
              <a:gd name="connsiteX6-79" fmla="*/ 1298164 w 1326591"/>
              <a:gd name="connsiteY6-80" fmla="*/ 203726 h 1203407"/>
              <a:gd name="connsiteX7-81" fmla="*/ 1132340 w 1326591"/>
              <a:gd name="connsiteY7-82" fmla="*/ 180037 h 1203407"/>
              <a:gd name="connsiteX8-83" fmla="*/ 909663 w 1326591"/>
              <a:gd name="connsiteY8-84" fmla="*/ 80543 h 1203407"/>
              <a:gd name="connsiteX9-85" fmla="*/ 677509 w 1326591"/>
              <a:gd name="connsiteY9-86" fmla="*/ 0 h 1203407"/>
              <a:gd name="connsiteX10-87" fmla="*/ 307959 w 1326591"/>
              <a:gd name="connsiteY10-88" fmla="*/ 4737 h 1203407"/>
              <a:gd name="connsiteX11-89" fmla="*/ 1034 w 1326591"/>
              <a:gd name="connsiteY11-90" fmla="*/ 83683 h 1203407"/>
              <a:gd name="connsiteX0-91" fmla="*/ 1034 w 1326591"/>
              <a:gd name="connsiteY0-92" fmla="*/ 83683 h 1323990"/>
              <a:gd name="connsiteX1-93" fmla="*/ 15287 w 1326591"/>
              <a:gd name="connsiteY1-94" fmla="*/ 472722 h 1323990"/>
              <a:gd name="connsiteX2-95" fmla="*/ 0 w 1326591"/>
              <a:gd name="connsiteY2-96" fmla="*/ 1203407 h 1323990"/>
              <a:gd name="connsiteX3-97" fmla="*/ 419028 w 1326591"/>
              <a:gd name="connsiteY3-98" fmla="*/ 1323990 h 1323990"/>
              <a:gd name="connsiteX4-99" fmla="*/ 923876 w 1326591"/>
              <a:gd name="connsiteY4-100" fmla="*/ 909662 h 1323990"/>
              <a:gd name="connsiteX5-101" fmla="*/ 1326591 w 1326591"/>
              <a:gd name="connsiteY5-102" fmla="*/ 829119 h 1323990"/>
              <a:gd name="connsiteX6-103" fmla="*/ 1298164 w 1326591"/>
              <a:gd name="connsiteY6-104" fmla="*/ 203726 h 1323990"/>
              <a:gd name="connsiteX7-105" fmla="*/ 1132340 w 1326591"/>
              <a:gd name="connsiteY7-106" fmla="*/ 180037 h 1323990"/>
              <a:gd name="connsiteX8-107" fmla="*/ 909663 w 1326591"/>
              <a:gd name="connsiteY8-108" fmla="*/ 80543 h 1323990"/>
              <a:gd name="connsiteX9-109" fmla="*/ 677509 w 1326591"/>
              <a:gd name="connsiteY9-110" fmla="*/ 0 h 1323990"/>
              <a:gd name="connsiteX10-111" fmla="*/ 307959 w 1326591"/>
              <a:gd name="connsiteY10-112" fmla="*/ 4737 h 1323990"/>
              <a:gd name="connsiteX11-113" fmla="*/ 1034 w 1326591"/>
              <a:gd name="connsiteY11-114" fmla="*/ 83683 h 1323990"/>
              <a:gd name="connsiteX0-115" fmla="*/ 0 w 1325557"/>
              <a:gd name="connsiteY0-116" fmla="*/ 83683 h 1323990"/>
              <a:gd name="connsiteX1-117" fmla="*/ 14253 w 1325557"/>
              <a:gd name="connsiteY1-118" fmla="*/ 472722 h 1323990"/>
              <a:gd name="connsiteX2-119" fmla="*/ 9488 w 1325557"/>
              <a:gd name="connsiteY2-120" fmla="*/ 832490 h 1323990"/>
              <a:gd name="connsiteX3-121" fmla="*/ 417994 w 1325557"/>
              <a:gd name="connsiteY3-122" fmla="*/ 1323990 h 1323990"/>
              <a:gd name="connsiteX4-123" fmla="*/ 922842 w 1325557"/>
              <a:gd name="connsiteY4-124" fmla="*/ 909662 h 1323990"/>
              <a:gd name="connsiteX5-125" fmla="*/ 1325557 w 1325557"/>
              <a:gd name="connsiteY5-126" fmla="*/ 829119 h 1323990"/>
              <a:gd name="connsiteX6-127" fmla="*/ 1297130 w 1325557"/>
              <a:gd name="connsiteY6-128" fmla="*/ 203726 h 1323990"/>
              <a:gd name="connsiteX7-129" fmla="*/ 1131306 w 1325557"/>
              <a:gd name="connsiteY7-130" fmla="*/ 180037 h 1323990"/>
              <a:gd name="connsiteX8-131" fmla="*/ 908629 w 1325557"/>
              <a:gd name="connsiteY8-132" fmla="*/ 80543 h 1323990"/>
              <a:gd name="connsiteX9-133" fmla="*/ 676475 w 1325557"/>
              <a:gd name="connsiteY9-134" fmla="*/ 0 h 1323990"/>
              <a:gd name="connsiteX10-135" fmla="*/ 306925 w 1325557"/>
              <a:gd name="connsiteY10-136" fmla="*/ 4737 h 1323990"/>
              <a:gd name="connsiteX11-137" fmla="*/ 0 w 1325557"/>
              <a:gd name="connsiteY11-138" fmla="*/ 83683 h 1323990"/>
              <a:gd name="connsiteX0-139" fmla="*/ 0 w 1325557"/>
              <a:gd name="connsiteY0-140" fmla="*/ 83683 h 1131955"/>
              <a:gd name="connsiteX1-141" fmla="*/ 14253 w 1325557"/>
              <a:gd name="connsiteY1-142" fmla="*/ 472722 h 1131955"/>
              <a:gd name="connsiteX2-143" fmla="*/ 9488 w 1325557"/>
              <a:gd name="connsiteY2-144" fmla="*/ 832490 h 1131955"/>
              <a:gd name="connsiteX3-145" fmla="*/ 54969 w 1325557"/>
              <a:gd name="connsiteY3-146" fmla="*/ 1131955 h 1131955"/>
              <a:gd name="connsiteX4-147" fmla="*/ 922842 w 1325557"/>
              <a:gd name="connsiteY4-148" fmla="*/ 909662 h 1131955"/>
              <a:gd name="connsiteX5-149" fmla="*/ 1325557 w 1325557"/>
              <a:gd name="connsiteY5-150" fmla="*/ 829119 h 1131955"/>
              <a:gd name="connsiteX6-151" fmla="*/ 1297130 w 1325557"/>
              <a:gd name="connsiteY6-152" fmla="*/ 203726 h 1131955"/>
              <a:gd name="connsiteX7-153" fmla="*/ 1131306 w 1325557"/>
              <a:gd name="connsiteY7-154" fmla="*/ 180037 h 1131955"/>
              <a:gd name="connsiteX8-155" fmla="*/ 908629 w 1325557"/>
              <a:gd name="connsiteY8-156" fmla="*/ 80543 h 1131955"/>
              <a:gd name="connsiteX9-157" fmla="*/ 676475 w 1325557"/>
              <a:gd name="connsiteY9-158" fmla="*/ 0 h 1131955"/>
              <a:gd name="connsiteX10-159" fmla="*/ 306925 w 1325557"/>
              <a:gd name="connsiteY10-160" fmla="*/ 4737 h 1131955"/>
              <a:gd name="connsiteX11-161" fmla="*/ 0 w 1325557"/>
              <a:gd name="connsiteY11-162" fmla="*/ 83683 h 1131955"/>
              <a:gd name="connsiteX0-163" fmla="*/ 0 w 1325557"/>
              <a:gd name="connsiteY0-164" fmla="*/ 83683 h 1131955"/>
              <a:gd name="connsiteX1-165" fmla="*/ 14253 w 1325557"/>
              <a:gd name="connsiteY1-166" fmla="*/ 472722 h 1131955"/>
              <a:gd name="connsiteX2-167" fmla="*/ 9488 w 1325557"/>
              <a:gd name="connsiteY2-168" fmla="*/ 832490 h 1131955"/>
              <a:gd name="connsiteX3-169" fmla="*/ 54969 w 1325557"/>
              <a:gd name="connsiteY3-170" fmla="*/ 1131955 h 1131955"/>
              <a:gd name="connsiteX4-171" fmla="*/ 836032 w 1325557"/>
              <a:gd name="connsiteY4-172" fmla="*/ 880726 h 1131955"/>
              <a:gd name="connsiteX5-173" fmla="*/ 1325557 w 1325557"/>
              <a:gd name="connsiteY5-174" fmla="*/ 829119 h 1131955"/>
              <a:gd name="connsiteX6-175" fmla="*/ 1297130 w 1325557"/>
              <a:gd name="connsiteY6-176" fmla="*/ 203726 h 1131955"/>
              <a:gd name="connsiteX7-177" fmla="*/ 1131306 w 1325557"/>
              <a:gd name="connsiteY7-178" fmla="*/ 180037 h 1131955"/>
              <a:gd name="connsiteX8-179" fmla="*/ 908629 w 1325557"/>
              <a:gd name="connsiteY8-180" fmla="*/ 80543 h 1131955"/>
              <a:gd name="connsiteX9-181" fmla="*/ 676475 w 1325557"/>
              <a:gd name="connsiteY9-182" fmla="*/ 0 h 1131955"/>
              <a:gd name="connsiteX10-183" fmla="*/ 306925 w 1325557"/>
              <a:gd name="connsiteY10-184" fmla="*/ 4737 h 1131955"/>
              <a:gd name="connsiteX11-185" fmla="*/ 0 w 1325557"/>
              <a:gd name="connsiteY11-186" fmla="*/ 83683 h 1131955"/>
              <a:gd name="connsiteX0-187" fmla="*/ 0 w 1325557"/>
              <a:gd name="connsiteY0-188" fmla="*/ 83683 h 1131955"/>
              <a:gd name="connsiteX1-189" fmla="*/ 14253 w 1325557"/>
              <a:gd name="connsiteY1-190" fmla="*/ 472722 h 1131955"/>
              <a:gd name="connsiteX2-191" fmla="*/ 9488 w 1325557"/>
              <a:gd name="connsiteY2-192" fmla="*/ 832490 h 1131955"/>
              <a:gd name="connsiteX3-193" fmla="*/ 54969 w 1325557"/>
              <a:gd name="connsiteY3-194" fmla="*/ 1131955 h 1131955"/>
              <a:gd name="connsiteX4-195" fmla="*/ 836032 w 1325557"/>
              <a:gd name="connsiteY4-196" fmla="*/ 880726 h 1131955"/>
              <a:gd name="connsiteX5-197" fmla="*/ 1325557 w 1325557"/>
              <a:gd name="connsiteY5-198" fmla="*/ 829119 h 1131955"/>
              <a:gd name="connsiteX6-199" fmla="*/ 1297130 w 1325557"/>
              <a:gd name="connsiteY6-200" fmla="*/ 203726 h 1131955"/>
              <a:gd name="connsiteX7-201" fmla="*/ 1131306 w 1325557"/>
              <a:gd name="connsiteY7-202" fmla="*/ 211604 h 1131955"/>
              <a:gd name="connsiteX8-203" fmla="*/ 908629 w 1325557"/>
              <a:gd name="connsiteY8-204" fmla="*/ 80543 h 1131955"/>
              <a:gd name="connsiteX9-205" fmla="*/ 676475 w 1325557"/>
              <a:gd name="connsiteY9-206" fmla="*/ 0 h 1131955"/>
              <a:gd name="connsiteX10-207" fmla="*/ 306925 w 1325557"/>
              <a:gd name="connsiteY10-208" fmla="*/ 4737 h 1131955"/>
              <a:gd name="connsiteX11-209" fmla="*/ 0 w 1325557"/>
              <a:gd name="connsiteY11-210" fmla="*/ 83683 h 1131955"/>
              <a:gd name="connsiteX0-211" fmla="*/ 0 w 1325557"/>
              <a:gd name="connsiteY0-212" fmla="*/ 83683 h 1131955"/>
              <a:gd name="connsiteX1-213" fmla="*/ 14253 w 1325557"/>
              <a:gd name="connsiteY1-214" fmla="*/ 472722 h 1131955"/>
              <a:gd name="connsiteX2-215" fmla="*/ 9488 w 1325557"/>
              <a:gd name="connsiteY2-216" fmla="*/ 832490 h 1131955"/>
              <a:gd name="connsiteX3-217" fmla="*/ 54969 w 1325557"/>
              <a:gd name="connsiteY3-218" fmla="*/ 1131955 h 1131955"/>
              <a:gd name="connsiteX4-219" fmla="*/ 836032 w 1325557"/>
              <a:gd name="connsiteY4-220" fmla="*/ 880726 h 1131955"/>
              <a:gd name="connsiteX5-221" fmla="*/ 1325557 w 1325557"/>
              <a:gd name="connsiteY5-222" fmla="*/ 829119 h 1131955"/>
              <a:gd name="connsiteX6-223" fmla="*/ 1270824 w 1325557"/>
              <a:gd name="connsiteY6-224" fmla="*/ 216879 h 1131955"/>
              <a:gd name="connsiteX7-225" fmla="*/ 1131306 w 1325557"/>
              <a:gd name="connsiteY7-226" fmla="*/ 211604 h 1131955"/>
              <a:gd name="connsiteX8-227" fmla="*/ 908629 w 1325557"/>
              <a:gd name="connsiteY8-228" fmla="*/ 80543 h 1131955"/>
              <a:gd name="connsiteX9-229" fmla="*/ 676475 w 1325557"/>
              <a:gd name="connsiteY9-230" fmla="*/ 0 h 1131955"/>
              <a:gd name="connsiteX10-231" fmla="*/ 306925 w 1325557"/>
              <a:gd name="connsiteY10-232" fmla="*/ 4737 h 1131955"/>
              <a:gd name="connsiteX11-233" fmla="*/ 0 w 1325557"/>
              <a:gd name="connsiteY11-234" fmla="*/ 83683 h 1131955"/>
              <a:gd name="connsiteX0-235" fmla="*/ 0 w 1270824"/>
              <a:gd name="connsiteY0-236" fmla="*/ 83683 h 1131955"/>
              <a:gd name="connsiteX1-237" fmla="*/ 14253 w 1270824"/>
              <a:gd name="connsiteY1-238" fmla="*/ 472722 h 1131955"/>
              <a:gd name="connsiteX2-239" fmla="*/ 9488 w 1270824"/>
              <a:gd name="connsiteY2-240" fmla="*/ 832490 h 1131955"/>
              <a:gd name="connsiteX3-241" fmla="*/ 54969 w 1270824"/>
              <a:gd name="connsiteY3-242" fmla="*/ 1131955 h 1131955"/>
              <a:gd name="connsiteX4-243" fmla="*/ 836032 w 1270824"/>
              <a:gd name="connsiteY4-244" fmla="*/ 880726 h 1131955"/>
              <a:gd name="connsiteX5-245" fmla="*/ 1249269 w 1270824"/>
              <a:gd name="connsiteY5-246" fmla="*/ 844903 h 1131955"/>
              <a:gd name="connsiteX6-247" fmla="*/ 1270824 w 1270824"/>
              <a:gd name="connsiteY6-248" fmla="*/ 216879 h 1131955"/>
              <a:gd name="connsiteX7-249" fmla="*/ 1131306 w 1270824"/>
              <a:gd name="connsiteY7-250" fmla="*/ 211604 h 1131955"/>
              <a:gd name="connsiteX8-251" fmla="*/ 908629 w 1270824"/>
              <a:gd name="connsiteY8-252" fmla="*/ 80543 h 1131955"/>
              <a:gd name="connsiteX9-253" fmla="*/ 676475 w 1270824"/>
              <a:gd name="connsiteY9-254" fmla="*/ 0 h 1131955"/>
              <a:gd name="connsiteX10-255" fmla="*/ 306925 w 1270824"/>
              <a:gd name="connsiteY10-256" fmla="*/ 4737 h 1131955"/>
              <a:gd name="connsiteX11-257" fmla="*/ 0 w 1270824"/>
              <a:gd name="connsiteY11-258" fmla="*/ 83683 h 1131955"/>
              <a:gd name="connsiteX0-259" fmla="*/ 0 w 1270824"/>
              <a:gd name="connsiteY0-260" fmla="*/ 83683 h 1131955"/>
              <a:gd name="connsiteX1-261" fmla="*/ 14253 w 1270824"/>
              <a:gd name="connsiteY1-262" fmla="*/ 472722 h 1131955"/>
              <a:gd name="connsiteX2-263" fmla="*/ 9488 w 1270824"/>
              <a:gd name="connsiteY2-264" fmla="*/ 832490 h 1131955"/>
              <a:gd name="connsiteX3-265" fmla="*/ 54969 w 1270824"/>
              <a:gd name="connsiteY3-266" fmla="*/ 1131955 h 1131955"/>
              <a:gd name="connsiteX4-267" fmla="*/ 836032 w 1270824"/>
              <a:gd name="connsiteY4-268" fmla="*/ 880726 h 1131955"/>
              <a:gd name="connsiteX5-269" fmla="*/ 1249269 w 1270824"/>
              <a:gd name="connsiteY5-270" fmla="*/ 844903 h 1131955"/>
              <a:gd name="connsiteX6-271" fmla="*/ 1270824 w 1270824"/>
              <a:gd name="connsiteY6-272" fmla="*/ 216879 h 1131955"/>
              <a:gd name="connsiteX7-273" fmla="*/ 1131306 w 1270824"/>
              <a:gd name="connsiteY7-274" fmla="*/ 211604 h 1131955"/>
              <a:gd name="connsiteX8-275" fmla="*/ 908629 w 1270824"/>
              <a:gd name="connsiteY8-276" fmla="*/ 80543 h 1131955"/>
              <a:gd name="connsiteX9-277" fmla="*/ 676475 w 1270824"/>
              <a:gd name="connsiteY9-278" fmla="*/ 0 h 1131955"/>
              <a:gd name="connsiteX10-279" fmla="*/ 325339 w 1270824"/>
              <a:gd name="connsiteY10-280" fmla="*/ 17890 h 1131955"/>
              <a:gd name="connsiteX11-281" fmla="*/ 0 w 1270824"/>
              <a:gd name="connsiteY11-282" fmla="*/ 83683 h 1131955"/>
              <a:gd name="connsiteX0-283" fmla="*/ 0 w 1270824"/>
              <a:gd name="connsiteY0-284" fmla="*/ 83683 h 1137216"/>
              <a:gd name="connsiteX1-285" fmla="*/ 14253 w 1270824"/>
              <a:gd name="connsiteY1-286" fmla="*/ 472722 h 1137216"/>
              <a:gd name="connsiteX2-287" fmla="*/ 9488 w 1270824"/>
              <a:gd name="connsiteY2-288" fmla="*/ 832490 h 1137216"/>
              <a:gd name="connsiteX3-289" fmla="*/ 41816 w 1270824"/>
              <a:gd name="connsiteY3-290" fmla="*/ 1137216 h 1137216"/>
              <a:gd name="connsiteX4-291" fmla="*/ 836032 w 1270824"/>
              <a:gd name="connsiteY4-292" fmla="*/ 880726 h 1137216"/>
              <a:gd name="connsiteX5-293" fmla="*/ 1249269 w 1270824"/>
              <a:gd name="connsiteY5-294" fmla="*/ 844903 h 1137216"/>
              <a:gd name="connsiteX6-295" fmla="*/ 1270824 w 1270824"/>
              <a:gd name="connsiteY6-296" fmla="*/ 216879 h 1137216"/>
              <a:gd name="connsiteX7-297" fmla="*/ 1131306 w 1270824"/>
              <a:gd name="connsiteY7-298" fmla="*/ 211604 h 1137216"/>
              <a:gd name="connsiteX8-299" fmla="*/ 908629 w 1270824"/>
              <a:gd name="connsiteY8-300" fmla="*/ 80543 h 1137216"/>
              <a:gd name="connsiteX9-301" fmla="*/ 676475 w 1270824"/>
              <a:gd name="connsiteY9-302" fmla="*/ 0 h 1137216"/>
              <a:gd name="connsiteX10-303" fmla="*/ 325339 w 1270824"/>
              <a:gd name="connsiteY10-304" fmla="*/ 17890 h 1137216"/>
              <a:gd name="connsiteX11-305" fmla="*/ 0 w 1270824"/>
              <a:gd name="connsiteY11-306" fmla="*/ 83683 h 11372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89" y="connsiteY11-90"/>
              </a:cxn>
            </a:cxnLst>
            <a:rect l="l" t="t" r="r" b="b"/>
            <a:pathLst>
              <a:path w="1270824" h="1137216">
                <a:moveTo>
                  <a:pt x="0" y="83683"/>
                </a:moveTo>
                <a:lnTo>
                  <a:pt x="14253" y="472722"/>
                </a:lnTo>
                <a:cubicBezTo>
                  <a:pt x="12665" y="592645"/>
                  <a:pt x="11076" y="712567"/>
                  <a:pt x="9488" y="832490"/>
                </a:cubicBezTo>
                <a:lnTo>
                  <a:pt x="41816" y="1137216"/>
                </a:lnTo>
                <a:lnTo>
                  <a:pt x="836032" y="880726"/>
                </a:lnTo>
                <a:lnTo>
                  <a:pt x="1249269" y="844903"/>
                </a:lnTo>
                <a:lnTo>
                  <a:pt x="1270824" y="216879"/>
                </a:lnTo>
                <a:lnTo>
                  <a:pt x="1131306" y="211604"/>
                </a:lnTo>
                <a:lnTo>
                  <a:pt x="908629" y="80543"/>
                </a:lnTo>
                <a:lnTo>
                  <a:pt x="676475" y="0"/>
                </a:lnTo>
                <a:lnTo>
                  <a:pt x="325339" y="17890"/>
                </a:lnTo>
                <a:lnTo>
                  <a:pt x="0" y="83683"/>
                </a:lnTo>
                <a:close/>
              </a:path>
            </a:pathLst>
          </a:custGeom>
          <a:noFill/>
          <a:ln w="73025">
            <a:solidFill>
              <a:srgbClr val="0000FF"/>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8763000" y="3187400"/>
            <a:ext cx="1583267" cy="369332"/>
          </a:xfrm>
          <a:prstGeom prst="wedgeRectCallout">
            <a:avLst>
              <a:gd name="adj1" fmla="val -60639"/>
              <a:gd name="adj2" fmla="val 498754"/>
            </a:avLst>
          </a:prstGeom>
          <a:solidFill>
            <a:schemeClr val="bg1">
              <a:alpha val="74000"/>
            </a:schemeClr>
          </a:solidFill>
          <a:ln>
            <a:solidFill>
              <a:schemeClr val="tx1"/>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参考选址方案</a:t>
            </a:r>
            <a:endParaRPr lang="en-US" altLang="zh-CN" b="1" dirty="0">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38A5F5A3-4B51-4FCB-95A0-FF44F80EEAF4}"/>
              </a:ext>
            </a:extLst>
          </p:cNvPr>
          <p:cNvSpPr/>
          <p:nvPr/>
        </p:nvSpPr>
        <p:spPr>
          <a:xfrm>
            <a:off x="1105634" y="143092"/>
            <a:ext cx="6590566" cy="584775"/>
          </a:xfrm>
          <a:prstGeom prst="rect">
            <a:avLst/>
          </a:prstGeom>
          <a:noFill/>
        </p:spPr>
        <p:txBody>
          <a:bodyPr wrap="square" rtlCol="0">
            <a:spAutoFit/>
          </a:bodyPr>
          <a:lstStyle/>
          <a:p>
            <a:r>
              <a:rPr lang="zh-CN" altLang="en-US" sz="3200" b="1" dirty="0">
                <a:solidFill>
                  <a:srgbClr val="314865"/>
                </a:solidFill>
                <a:latin typeface="微软雅黑" panose="020B0503020204020204" charset="-122"/>
                <a:ea typeface="微软雅黑" panose="020B0503020204020204" charset="-122"/>
              </a:rPr>
              <a:t>参考选址方案（相关规划衔接）</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0*f*1"/>
  <p:tag name="KSO_WM_TEMPLATE_CATEGORY" val="OneParaText"/>
  <p:tag name="KSO_WM_TEMPLATE_INDEX" val="2"/>
  <p:tag name="KSO_WM_UNIT_LAYERLEVEL" val="1"/>
  <p:tag name="KSO_WM_TAG_VERSION" val="1.0"/>
  <p:tag name="KSO_WM_BEAUTIFY_FLAG" val="#wm#"/>
  <p:tag name="KSO_WM_UNIT_TEXTBOXSTYLE_GUID" val="{ee8887c4-bf46-47ec-97da-e6982a33a48c}"/>
  <p:tag name="KSO_WM_UNIT_TEXTBOXSTYLE_INDEX" val="10"/>
  <p:tag name="KSO_WM_UNIT_TEXTBOXSTYLE_TYPE" val="OneParaTitle"/>
</p:tagLst>
</file>

<file path=ppt/tags/tag2.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0*f*1"/>
  <p:tag name="KSO_WM_TEMPLATE_CATEGORY" val="OneParaText"/>
  <p:tag name="KSO_WM_TEMPLATE_INDEX" val="2"/>
  <p:tag name="KSO_WM_UNIT_LAYERLEVEL" val="1"/>
  <p:tag name="KSO_WM_TAG_VERSION" val="1.0"/>
  <p:tag name="KSO_WM_BEAUTIFY_FLAG" val="#wm#"/>
  <p:tag name="KSO_WM_UNIT_TEXTBOXSTYLE_GUID" val="{ee8887c4-bf46-47ec-97da-e6982a33a48c}"/>
  <p:tag name="KSO_WM_UNIT_TEXTBOXSTYLE_INDEX" val="10"/>
  <p:tag name="KSO_WM_UNIT_TEXTBOXSTYLE_TYPE" val="OneParaTitle"/>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370.0787401574798,&quot;width&quot;:10495.132283464567}"/>
</p:tagLst>
</file>

<file path=ppt/tags/tag4.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0*f*1"/>
  <p:tag name="KSO_WM_TEMPLATE_CATEGORY" val="OneParaText"/>
  <p:tag name="KSO_WM_TEMPLATE_INDEX" val="2"/>
  <p:tag name="KSO_WM_UNIT_LAYERLEVEL" val="1"/>
  <p:tag name="KSO_WM_TAG_VERSION" val="1.0"/>
  <p:tag name="KSO_WM_BEAUTIFY_FLAG" val="#wm#"/>
  <p:tag name="KSO_WM_UNIT_TEXTBOXSTYLE_GUID" val="{ee8887c4-bf46-47ec-97da-e6982a33a48c}"/>
  <p:tag name="KSO_WM_UNIT_TEXTBOXSTYLE_INDEX" val="10"/>
  <p:tag name="KSO_WM_UNIT_TEXTBOXSTYLE_TYPE" val="OneParaTitle"/>
</p:tagLst>
</file>

<file path=ppt/tags/tag5.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0*f*1"/>
  <p:tag name="KSO_WM_TEMPLATE_CATEGORY" val="OneParaText"/>
  <p:tag name="KSO_WM_TEMPLATE_INDEX" val="2"/>
  <p:tag name="KSO_WM_UNIT_LAYERLEVEL" val="1"/>
  <p:tag name="KSO_WM_TAG_VERSION" val="1.0"/>
  <p:tag name="KSO_WM_BEAUTIFY_FLAG" val="#wm#"/>
  <p:tag name="KSO_WM_UNIT_TEXTBOXSTYLE_GUID" val="{ee8887c4-bf46-47ec-97da-e6982a33a48c}"/>
  <p:tag name="KSO_WM_UNIT_TEXTBOXSTYLE_INDEX" val="10"/>
  <p:tag name="KSO_WM_UNIT_TEXTBOXSTYLE_TYPE" val="OneParaTitle"/>
</p:tagLst>
</file>

<file path=ppt/tags/tag6.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43"/>
  <p:tag name="KSO_WM_UNIT_HIGHLIGHT" val="0"/>
  <p:tag name="KSO_WM_UNIT_COMPATIBLE" val="0"/>
  <p:tag name="KSO_WM_UNIT_DIAGRAM_ISNUMVISUAL" val="0"/>
  <p:tag name="KSO_WM_UNIT_DIAGRAM_ISREFERUNIT" val="0"/>
  <p:tag name="KSO_WM_UNIT_TYPE" val="f"/>
  <p:tag name="KSO_WM_UNIT_INDEX" val="1"/>
  <p:tag name="KSO_WM_UNIT_ID" val="OneParaText2_10*f*1"/>
  <p:tag name="KSO_WM_TEMPLATE_CATEGORY" val="OneParaText"/>
  <p:tag name="KSO_WM_TEMPLATE_INDEX" val="2"/>
  <p:tag name="KSO_WM_UNIT_LAYERLEVEL" val="1"/>
  <p:tag name="KSO_WM_TAG_VERSION" val="1.0"/>
  <p:tag name="KSO_WM_BEAUTIFY_FLAG" val="#wm#"/>
  <p:tag name="KSO_WM_UNIT_TEXTBOXSTYLE_GUID" val="{ee8887c4-bf46-47ec-97da-e6982a33a48c}"/>
  <p:tag name="KSO_WM_UNIT_TEXTBOXSTYLE_INDEX" val="10"/>
  <p:tag name="KSO_WM_UNIT_TEXTBOXSTYLE_TYPE" val="OneParaTitl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4925">
          <a:solidFill>
            <a:srgbClr val="00B050"/>
          </a:solid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1">
          <a:schemeClr val="dk1"/>
        </a:lnRef>
        <a:fillRef idx="0">
          <a:schemeClr val="dk1"/>
        </a:fillRef>
        <a:effectRef idx="0">
          <a:schemeClr val="dk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1052</TotalTime>
  <Words>919</Words>
  <Application>Microsoft Office PowerPoint</Application>
  <PresentationFormat>自定义</PresentationFormat>
  <Paragraphs>82</Paragraphs>
  <Slides>8</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8</vt:i4>
      </vt:variant>
    </vt:vector>
  </HeadingPairs>
  <TitlesOfParts>
    <vt:vector size="15" baseType="lpstr">
      <vt:lpstr>等线</vt:lpstr>
      <vt:lpstr>黑体</vt:lpstr>
      <vt:lpstr>微软雅黑</vt:lpstr>
      <vt:lpstr>Arial</vt:lpstr>
      <vt:lpstr>Calibri</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crystal刀刀</dc:creator>
  <cp:lastModifiedBy>HP</cp:lastModifiedBy>
  <cp:revision>236</cp:revision>
  <cp:lastPrinted>2020-09-23T00:40:00Z</cp:lastPrinted>
  <dcterms:created xsi:type="dcterms:W3CDTF">2020-09-16T03:12:00Z</dcterms:created>
  <dcterms:modified xsi:type="dcterms:W3CDTF">2021-06-22T06:38:46Z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